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handoutMasterIdLst>
    <p:handoutMasterId r:id="rId27"/>
  </p:handoutMasterIdLst>
  <p:sldIdLst>
    <p:sldId id="670" r:id="rId2"/>
    <p:sldId id="678" r:id="rId3"/>
    <p:sldId id="674" r:id="rId4"/>
    <p:sldId id="676" r:id="rId5"/>
    <p:sldId id="673" r:id="rId6"/>
    <p:sldId id="669" r:id="rId7"/>
    <p:sldId id="705" r:id="rId8"/>
    <p:sldId id="702" r:id="rId9"/>
    <p:sldId id="664" r:id="rId10"/>
    <p:sldId id="694" r:id="rId11"/>
    <p:sldId id="671" r:id="rId12"/>
    <p:sldId id="703" r:id="rId13"/>
    <p:sldId id="704" r:id="rId14"/>
    <p:sldId id="687" r:id="rId15"/>
    <p:sldId id="666" r:id="rId16"/>
    <p:sldId id="692" r:id="rId17"/>
    <p:sldId id="695" r:id="rId18"/>
    <p:sldId id="700" r:id="rId19"/>
    <p:sldId id="672" r:id="rId20"/>
    <p:sldId id="697" r:id="rId21"/>
    <p:sldId id="701" r:id="rId22"/>
    <p:sldId id="693" r:id="rId23"/>
    <p:sldId id="683" r:id="rId24"/>
    <p:sldId id="696" r:id="rId25"/>
  </p:sldIdLst>
  <p:sldSz cx="9144000" cy="6858000" type="screen4x3"/>
  <p:notesSz cx="6858000" cy="994727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A00"/>
    <a:srgbClr val="0432FF"/>
    <a:srgbClr val="00FDFF"/>
    <a:srgbClr val="942092"/>
    <a:srgbClr val="FF40FF"/>
    <a:srgbClr val="9FDDFA"/>
    <a:srgbClr val="FF99FF"/>
    <a:srgbClr val="3B5669"/>
    <a:srgbClr val="01010D"/>
    <a:srgbClr val="638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B643A6-574D-434B-A5E6-4B4D2D9EFEBD}" v="2" dt="2021-10-28T11:21:42.990"/>
    <p1510:client id="{D1A37EA3-0213-AE44-B156-A3CB7D268903}" v="2" dt="2021-10-28T10:37:05.0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Stijl, donker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tijl, donker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30" autoAdjust="0"/>
    <p:restoredTop sz="95987" autoAdjust="0"/>
  </p:normalViewPr>
  <p:slideViewPr>
    <p:cSldViewPr snapToGrid="0">
      <p:cViewPr varScale="1">
        <p:scale>
          <a:sx n="114" d="100"/>
          <a:sy n="114" d="100"/>
        </p:scale>
        <p:origin x="160" y="4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302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ny van Bakel" userId="f542274381177339" providerId="LiveId" clId="{A5B643A6-574D-434B-A5E6-4B4D2D9EFEBD}"/>
    <pc:docChg chg="undo custSel modSld modMainMaster modNotesMaster modHandout">
      <pc:chgData name="Danny van Bakel" userId="f542274381177339" providerId="LiveId" clId="{A5B643A6-574D-434B-A5E6-4B4D2D9EFEBD}" dt="2021-10-28T11:34:07.038" v="28" actId="255"/>
      <pc:docMkLst>
        <pc:docMk/>
      </pc:docMkLst>
      <pc:sldChg chg="modSp">
        <pc:chgData name="Danny van Bakel" userId="f542274381177339" providerId="LiveId" clId="{A5B643A6-574D-434B-A5E6-4B4D2D9EFEBD}" dt="2021-10-28T11:21:42.989" v="1"/>
        <pc:sldMkLst>
          <pc:docMk/>
          <pc:sldMk cId="1669863231" sldId="664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1669863231" sldId="664"/>
            <ac:spMk id="6" creationId="{A441982D-B39D-44B8-8466-C4D55E66AF78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1669863231" sldId="664"/>
            <ac:spMk id="13" creationId="{4EB98EA1-0960-4718-8711-0F1D7130E79C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1669863231" sldId="664"/>
            <ac:spMk id="14" creationId="{451FB30A-4228-413A-A57F-EE5859D82AAF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1669863231" sldId="664"/>
            <ac:spMk id="15" creationId="{082DED61-2CBF-46A8-B8FD-E45E79E5947A}"/>
          </ac:spMkLst>
        </pc:spChg>
      </pc:sldChg>
      <pc:sldChg chg="modSp mod">
        <pc:chgData name="Danny van Bakel" userId="f542274381177339" providerId="LiveId" clId="{A5B643A6-574D-434B-A5E6-4B4D2D9EFEBD}" dt="2021-10-28T11:31:23.387" v="24" actId="255"/>
        <pc:sldMkLst>
          <pc:docMk/>
          <pc:sldMk cId="2384265347" sldId="666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384265347" sldId="666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4" creationId="{9B72593E-6849-4437-9146-9003CA1E50D0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6" creationId="{C1BD1B0F-91EB-4ED4-9299-AB48BBBA4512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9" creationId="{EFFCAFFA-C29F-47D6-9FD9-FEF3261826B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10" creationId="{98C93ADF-77B9-4486-85E2-E0B1346005A7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21" creationId="{EDC3257C-4364-4752-B3AD-C27CFD5DC6DF}"/>
          </ac:spMkLst>
        </pc:spChg>
        <pc:spChg chg="mod">
          <ac:chgData name="Danny van Bakel" userId="f542274381177339" providerId="LiveId" clId="{A5B643A6-574D-434B-A5E6-4B4D2D9EFEBD}" dt="2021-10-28T11:31:23.387" v="24" actId="255"/>
          <ac:spMkLst>
            <pc:docMk/>
            <pc:sldMk cId="2384265347" sldId="666"/>
            <ac:spMk id="22" creationId="{1EF6692F-BE1B-4290-8C45-6B2186BB6CAF}"/>
          </ac:spMkLst>
        </pc:spChg>
        <pc:spChg chg="mod">
          <ac:chgData name="Danny van Bakel" userId="f542274381177339" providerId="LiveId" clId="{A5B643A6-574D-434B-A5E6-4B4D2D9EFEBD}" dt="2021-10-28T11:31:23.387" v="24" actId="255"/>
          <ac:spMkLst>
            <pc:docMk/>
            <pc:sldMk cId="2384265347" sldId="666"/>
            <ac:spMk id="23" creationId="{0CE7D248-C6F5-4E73-A862-353DBDF306C9}"/>
          </ac:spMkLst>
        </pc:spChg>
        <pc:spChg chg="mod">
          <ac:chgData name="Danny van Bakel" userId="f542274381177339" providerId="LiveId" clId="{A5B643A6-574D-434B-A5E6-4B4D2D9EFEBD}" dt="2021-10-28T11:31:23.387" v="24" actId="255"/>
          <ac:spMkLst>
            <pc:docMk/>
            <pc:sldMk cId="2384265347" sldId="666"/>
            <ac:spMk id="24" creationId="{CB95E3BB-9D41-45AD-9FC1-0897CBAC41B9}"/>
          </ac:spMkLst>
        </pc:spChg>
        <pc:spChg chg="mod">
          <ac:chgData name="Danny van Bakel" userId="f542274381177339" providerId="LiveId" clId="{A5B643A6-574D-434B-A5E6-4B4D2D9EFEBD}" dt="2021-10-28T11:31:23.387" v="24" actId="255"/>
          <ac:spMkLst>
            <pc:docMk/>
            <pc:sldMk cId="2384265347" sldId="666"/>
            <ac:spMk id="25" creationId="{987BC1E9-671E-4BBF-B3D8-E99D93BE55AB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41" creationId="{521EFA4E-EF20-427B-9860-68AAF3378AB4}"/>
          </ac:spMkLst>
        </pc:spChg>
        <pc:spChg chg="mod">
          <ac:chgData name="Danny van Bakel" userId="f542274381177339" providerId="LiveId" clId="{A5B643A6-574D-434B-A5E6-4B4D2D9EFEBD}" dt="2021-10-28T11:31:23.387" v="24" actId="255"/>
          <ac:spMkLst>
            <pc:docMk/>
            <pc:sldMk cId="2384265347" sldId="666"/>
            <ac:spMk id="43" creationId="{422AC807-7681-4496-838F-90B8351F94E1}"/>
          </ac:spMkLst>
        </pc:spChg>
        <pc:spChg chg="mod">
          <ac:chgData name="Danny van Bakel" userId="f542274381177339" providerId="LiveId" clId="{A5B643A6-574D-434B-A5E6-4B4D2D9EFEBD}" dt="2021-10-28T11:31:23.387" v="24" actId="255"/>
          <ac:spMkLst>
            <pc:docMk/>
            <pc:sldMk cId="2384265347" sldId="666"/>
            <ac:spMk id="44" creationId="{FB8F1B6F-B15C-4BC2-83C6-8C63964CD1FF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60" creationId="{BE6DF633-35D7-48F0-9F7E-47B447634516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68" creationId="{EBADFA99-6B4D-4077-A7DB-8DDFFA4F5296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69" creationId="{2C904652-ECFC-419D-A3BE-7B63686468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70" creationId="{EB332229-2626-4881-9CC9-11B2E8DA4AD5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84265347" sldId="666"/>
            <ac:spMk id="78" creationId="{6E86A1AA-AD79-4D90-8DB9-9ADDAA845907}"/>
          </ac:spMkLst>
        </pc:spChg>
        <pc:spChg chg="mod">
          <ac:chgData name="Danny van Bakel" userId="f542274381177339" providerId="LiveId" clId="{A5B643A6-574D-434B-A5E6-4B4D2D9EFEBD}" dt="2021-10-28T11:31:10.439" v="23" actId="255"/>
          <ac:spMkLst>
            <pc:docMk/>
            <pc:sldMk cId="2384265347" sldId="666"/>
            <ac:spMk id="80" creationId="{FC20DD64-5C07-4122-BD62-F999035F623A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1561296303" sldId="669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1561296303" sldId="669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1561296303" sldId="669"/>
            <ac:spMk id="14" creationId="{2B092E66-290C-4032-B415-3A32714C30DF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1561296303" sldId="669"/>
            <ac:spMk id="15" creationId="{9C62BFFD-44D8-4B65-AADA-7C42C72F9B48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2597986281" sldId="670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597986281" sldId="670"/>
            <ac:spMk id="2" creationId="{AF5DA4CF-A52F-4435-8E5B-37D55CB8F057}"/>
          </ac:spMkLst>
        </pc:spChg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597986281" sldId="670"/>
            <ac:spMk id="3" creationId="{66CD8B9D-5244-4D51-9DB7-1AF3485ADBE3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1553422448" sldId="671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1553422448" sldId="671"/>
            <ac:spMk id="2" creationId="{AF5DA4CF-A52F-4435-8E5B-37D55CB8F057}"/>
          </ac:spMkLst>
        </pc:spChg>
        <pc:spChg chg="mod">
          <ac:chgData name="Danny van Bakel" userId="f542274381177339" providerId="LiveId" clId="{A5B643A6-574D-434B-A5E6-4B4D2D9EFEBD}" dt="2021-10-28T11:21:42.989" v="1"/>
          <ac:spMkLst>
            <pc:docMk/>
            <pc:sldMk cId="1553422448" sldId="671"/>
            <ac:spMk id="3" creationId="{66CD8B9D-5244-4D51-9DB7-1AF3485ADBE3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694536785" sldId="672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694536785" sldId="672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694536785" sldId="672"/>
            <ac:spMk id="4" creationId="{140D48AF-7864-48A9-99DF-106ADF93F283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694536785" sldId="672"/>
            <ac:spMk id="5" creationId="{9C1C1DC8-8CC4-4D2E-9341-386AE2FD1FE1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694536785" sldId="672"/>
            <ac:spMk id="6" creationId="{3DADC404-8846-4B84-8F3C-AC2D3EB24CC1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694536785" sldId="672"/>
            <ac:spMk id="7" creationId="{B5CF0B2B-198C-44B6-A393-68C190B56C8D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694536785" sldId="672"/>
            <ac:spMk id="8" creationId="{478CD7A2-0BC3-4D95-99FD-F15A737C9870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4069941652" sldId="673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4069941652" sldId="673"/>
            <ac:spMk id="2" creationId="{AF5DA4CF-A52F-4435-8E5B-37D55CB8F057}"/>
          </ac:spMkLst>
        </pc:spChg>
        <pc:spChg chg="mod">
          <ac:chgData name="Danny van Bakel" userId="f542274381177339" providerId="LiveId" clId="{A5B643A6-574D-434B-A5E6-4B4D2D9EFEBD}" dt="2021-10-28T11:21:42.989" v="1"/>
          <ac:spMkLst>
            <pc:docMk/>
            <pc:sldMk cId="4069941652" sldId="673"/>
            <ac:spMk id="3" creationId="{66CD8B9D-5244-4D51-9DB7-1AF3485ADBE3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3072836597" sldId="674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072836597" sldId="674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072836597" sldId="674"/>
            <ac:spMk id="5" creationId="{C84D8193-59E8-445A-B79E-633162DAD05D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4288875916" sldId="676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4288875916" sldId="676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4288875916" sldId="676"/>
            <ac:spMk id="5" creationId="{C84D8193-59E8-445A-B79E-633162DAD05D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4288875916" sldId="676"/>
            <ac:spMk id="6" creationId="{F67A0E85-E751-4498-BA32-CB0E8BA31561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3084913629" sldId="678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084913629" sldId="678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084913629" sldId="678"/>
            <ac:spMk id="5" creationId="{C84D8193-59E8-445A-B79E-633162DAD05D}"/>
          </ac:spMkLst>
        </pc:spChg>
      </pc:sldChg>
      <pc:sldChg chg="modSp mod">
        <pc:chgData name="Danny van Bakel" userId="f542274381177339" providerId="LiveId" clId="{A5B643A6-574D-434B-A5E6-4B4D2D9EFEBD}" dt="2021-10-28T11:34:07.038" v="28" actId="255"/>
        <pc:sldMkLst>
          <pc:docMk/>
          <pc:sldMk cId="2492097738" sldId="683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492097738" sldId="683"/>
            <ac:spMk id="2" creationId="{8160884E-54E0-40DF-BBEF-0869E23A12A2}"/>
          </ac:spMkLst>
        </pc:spChg>
        <pc:spChg chg="mod">
          <ac:chgData name="Danny van Bakel" userId="f542274381177339" providerId="LiveId" clId="{A5B643A6-574D-434B-A5E6-4B4D2D9EFEBD}" dt="2021-10-28T11:33:42.725" v="25" actId="255"/>
          <ac:spMkLst>
            <pc:docMk/>
            <pc:sldMk cId="2492097738" sldId="683"/>
            <ac:spMk id="3" creationId="{B6DEB235-86DA-4EB2-A863-95C592679D67}"/>
          </ac:spMkLst>
        </pc:spChg>
        <pc:spChg chg="mod">
          <ac:chgData name="Danny van Bakel" userId="f542274381177339" providerId="LiveId" clId="{A5B643A6-574D-434B-A5E6-4B4D2D9EFEBD}" dt="2021-10-28T11:33:57.748" v="27" actId="255"/>
          <ac:spMkLst>
            <pc:docMk/>
            <pc:sldMk cId="2492097738" sldId="683"/>
            <ac:spMk id="4" creationId="{6136E171-BFEE-4893-A93E-B3EB183BC4F9}"/>
          </ac:spMkLst>
        </pc:spChg>
        <pc:spChg chg="mod">
          <ac:chgData name="Danny van Bakel" userId="f542274381177339" providerId="LiveId" clId="{A5B643A6-574D-434B-A5E6-4B4D2D9EFEBD}" dt="2021-10-28T11:33:57.748" v="27" actId="255"/>
          <ac:spMkLst>
            <pc:docMk/>
            <pc:sldMk cId="2492097738" sldId="683"/>
            <ac:spMk id="5" creationId="{308A7F52-C52F-4857-B2BE-1122ADAA9D2C}"/>
          </ac:spMkLst>
        </pc:spChg>
        <pc:spChg chg="mod">
          <ac:chgData name="Danny van Bakel" userId="f542274381177339" providerId="LiveId" clId="{A5B643A6-574D-434B-A5E6-4B4D2D9EFEBD}" dt="2021-10-28T11:34:07.038" v="28" actId="255"/>
          <ac:spMkLst>
            <pc:docMk/>
            <pc:sldMk cId="2492097738" sldId="683"/>
            <ac:spMk id="6" creationId="{7E1E628C-0387-49C2-8C02-BC8778E25243}"/>
          </ac:spMkLst>
        </pc:spChg>
      </pc:sldChg>
      <pc:sldChg chg="modSp mod">
        <pc:chgData name="Danny van Bakel" userId="f542274381177339" providerId="LiveId" clId="{A5B643A6-574D-434B-A5E6-4B4D2D9EFEBD}" dt="2021-10-28T11:30:06.690" v="22" actId="255"/>
        <pc:sldMkLst>
          <pc:docMk/>
          <pc:sldMk cId="3569811567" sldId="687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569811567" sldId="687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569811567" sldId="687"/>
            <ac:spMk id="5" creationId="{CE66D8E2-77CA-4A27-9F3F-89B40BA76FF3}"/>
          </ac:spMkLst>
        </pc:spChg>
        <pc:spChg chg="mod">
          <ac:chgData name="Danny van Bakel" userId="f542274381177339" providerId="LiveId" clId="{A5B643A6-574D-434B-A5E6-4B4D2D9EFEBD}" dt="2021-10-28T11:30:06.690" v="22" actId="255"/>
          <ac:spMkLst>
            <pc:docMk/>
            <pc:sldMk cId="3569811567" sldId="687"/>
            <ac:spMk id="7" creationId="{478551B7-1AE7-4205-B170-7C07ACCFF3AA}"/>
          </ac:spMkLst>
        </pc:spChg>
        <pc:spChg chg="mod">
          <ac:chgData name="Danny van Bakel" userId="f542274381177339" providerId="LiveId" clId="{A5B643A6-574D-434B-A5E6-4B4D2D9EFEBD}" dt="2021-10-28T11:29:51.217" v="21" actId="207"/>
          <ac:spMkLst>
            <pc:docMk/>
            <pc:sldMk cId="3569811567" sldId="687"/>
            <ac:spMk id="8" creationId="{BE532AAD-41C7-4EDB-932D-EC126D99C506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569811567" sldId="687"/>
            <ac:spMk id="10" creationId="{98F4DABC-B866-4B40-90DF-A7FA53DCD730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3451706669" sldId="692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451706669" sldId="692"/>
            <ac:spMk id="2" creationId="{1EB3F880-1880-4525-B3AF-0AC5421D34C9}"/>
          </ac:spMkLst>
        </pc:spChg>
        <pc:graphicFrameChg chg="mod">
          <ac:chgData name="Danny van Bakel" userId="f542274381177339" providerId="LiveId" clId="{A5B643A6-574D-434B-A5E6-4B4D2D9EFEBD}" dt="2021-10-28T11:21:42.989" v="1"/>
          <ac:graphicFrameMkLst>
            <pc:docMk/>
            <pc:sldMk cId="3451706669" sldId="692"/>
            <ac:graphicFrameMk id="5" creationId="{733A0122-A4A4-4601-A1F1-FF28911A51B5}"/>
          </ac:graphicFrameMkLst>
        </pc:graphicFrame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3830287345" sldId="693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830287345" sldId="693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4" creationId="{704739F7-7172-4335-B607-90596E13E7D3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8" creationId="{4E9411A5-6ED5-4F50-8D96-2D27A542F10C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9" creationId="{E45F86EF-948B-435B-9EC5-3B00DB4F5414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11" creationId="{A4BDE8F4-47C8-41B6-8D57-B7F59BC1D60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12" creationId="{A25EE9A7-28B7-4A51-BA75-B6FCE01B1DBD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15" creationId="{5D4667B8-9252-48AE-B73D-56CBC7E6AFD0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17" creationId="{ED0B2A5C-8334-4BE3-ADEB-CC737831EB34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19" creationId="{835B94F5-CBC2-4206-B558-767EEDE4B075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830287345" sldId="693"/>
            <ac:spMk id="21" creationId="{1313C2F9-60EF-4A9A-AA06-DD6E8CAD6275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3323139939" sldId="694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323139939" sldId="694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323139939" sldId="694"/>
            <ac:spMk id="8" creationId="{BAA71136-1C4A-41CB-8765-D2E7DBDAADBB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323139939" sldId="694"/>
            <ac:spMk id="9" creationId="{9FD5569C-8CD8-4199-AEEA-0BF26DF6B98E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323139939" sldId="694"/>
            <ac:spMk id="10" creationId="{9913B20E-9998-43C1-ADF6-3362AEB4BD4D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2667794722" sldId="695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667794722" sldId="695"/>
            <ac:spMk id="2" creationId="{1EB3F880-1880-4525-B3AF-0AC5421D34C9}"/>
          </ac:spMkLst>
        </pc:spChg>
        <pc:graphicFrameChg chg="mod">
          <ac:chgData name="Danny van Bakel" userId="f542274381177339" providerId="LiveId" clId="{A5B643A6-574D-434B-A5E6-4B4D2D9EFEBD}" dt="2021-10-28T10:52:46.323" v="0"/>
          <ac:graphicFrameMkLst>
            <pc:docMk/>
            <pc:sldMk cId="2667794722" sldId="695"/>
            <ac:graphicFrameMk id="4" creationId="{132A7D14-FFD0-4F2D-B1A5-978B65A5CBE9}"/>
          </ac:graphicFrameMkLst>
        </pc:graphicFrame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3336994825" sldId="696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336994825" sldId="696"/>
            <ac:spMk id="2" creationId="{AF5DA4CF-A52F-4435-8E5B-37D55CB8F057}"/>
          </ac:spMkLst>
        </pc:spChg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336994825" sldId="696"/>
            <ac:spMk id="3" creationId="{66CD8B9D-5244-4D51-9DB7-1AF3485ADBE3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3724200898" sldId="697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3724200898" sldId="697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724200898" sldId="697"/>
            <ac:spMk id="5" creationId="{C84D8193-59E8-445A-B79E-633162DAD05D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3724200898" sldId="697"/>
            <ac:spMk id="6" creationId="{DC48B4D7-4E0E-4DA5-B97A-3FEAB0EB8687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2484790719" sldId="700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484790719" sldId="700"/>
            <ac:spMk id="2" creationId="{AF5DA4CF-A52F-4435-8E5B-37D55CB8F057}"/>
          </ac:spMkLst>
        </pc:spChg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484790719" sldId="700"/>
            <ac:spMk id="3" creationId="{66CD8B9D-5244-4D51-9DB7-1AF3485ADBE3}"/>
          </ac:spMkLst>
        </pc:spChg>
      </pc:sldChg>
      <pc:sldChg chg="modSp">
        <pc:chgData name="Danny van Bakel" userId="f542274381177339" providerId="LiveId" clId="{A5B643A6-574D-434B-A5E6-4B4D2D9EFEBD}" dt="2021-10-28T11:21:42.989" v="1"/>
        <pc:sldMkLst>
          <pc:docMk/>
          <pc:sldMk cId="2561142864" sldId="701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561142864" sldId="701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561142864" sldId="701"/>
            <ac:spMk id="4" creationId="{553747AE-C85F-441D-BEAE-9A21E83958D5}"/>
          </ac:spMkLst>
        </pc:spChg>
        <pc:graphicFrameChg chg="mod">
          <ac:chgData name="Danny van Bakel" userId="f542274381177339" providerId="LiveId" clId="{A5B643A6-574D-434B-A5E6-4B4D2D9EFEBD}" dt="2021-10-28T11:21:42.989" v="1"/>
          <ac:graphicFrameMkLst>
            <pc:docMk/>
            <pc:sldMk cId="2561142864" sldId="701"/>
            <ac:graphicFrameMk id="5" creationId="{3BCBB595-7EBA-4549-BD0D-A816F922C323}"/>
          </ac:graphicFrameMkLst>
        </pc:graphicFrameChg>
      </pc:sldChg>
      <pc:sldChg chg="modSp mod">
        <pc:chgData name="Danny van Bakel" userId="f542274381177339" providerId="LiveId" clId="{A5B643A6-574D-434B-A5E6-4B4D2D9EFEBD}" dt="2021-10-28T11:22:27.148" v="3" actId="255"/>
        <pc:sldMkLst>
          <pc:docMk/>
          <pc:sldMk cId="1377363409" sldId="702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1377363409" sldId="702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1:22:27.148" v="3" actId="255"/>
          <ac:spMkLst>
            <pc:docMk/>
            <pc:sldMk cId="1377363409" sldId="702"/>
            <ac:spMk id="5" creationId="{C84D8193-59E8-445A-B79E-633162DAD05D}"/>
          </ac:spMkLst>
        </pc:spChg>
      </pc:sldChg>
      <pc:sldChg chg="modSp mod">
        <pc:chgData name="Danny van Bakel" userId="f542274381177339" providerId="LiveId" clId="{A5B643A6-574D-434B-A5E6-4B4D2D9EFEBD}" dt="2021-10-28T11:23:00.883" v="4" actId="255"/>
        <pc:sldMkLst>
          <pc:docMk/>
          <pc:sldMk cId="4034009701" sldId="703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4034009701" sldId="703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1:23:00.883" v="4" actId="255"/>
          <ac:spMkLst>
            <pc:docMk/>
            <pc:sldMk cId="4034009701" sldId="703"/>
            <ac:spMk id="23" creationId="{5CCFB764-6369-42D3-A9A3-659C699549AE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4034009701" sldId="703"/>
            <ac:spMk id="24" creationId="{B4E7F63B-44D9-4D44-949C-E09C42BC412F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4034009701" sldId="703"/>
            <ac:spMk id="25" creationId="{3AC11843-CA4E-4E9B-AA48-567F344847AD}"/>
          </ac:spMkLst>
        </pc:spChg>
      </pc:sldChg>
      <pc:sldChg chg="modSp mod">
        <pc:chgData name="Danny van Bakel" userId="f542274381177339" providerId="LiveId" clId="{A5B643A6-574D-434B-A5E6-4B4D2D9EFEBD}" dt="2021-10-28T11:27:40.929" v="18" actId="207"/>
        <pc:sldMkLst>
          <pc:docMk/>
          <pc:sldMk cId="2355399829" sldId="704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2355399829" sldId="704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1:23:57.930" v="5" actId="255"/>
          <ac:spMkLst>
            <pc:docMk/>
            <pc:sldMk cId="2355399829" sldId="704"/>
            <ac:spMk id="7" creationId="{7DC8BD00-72D5-43E8-9555-63FF91334131}"/>
          </ac:spMkLst>
        </pc:spChg>
        <pc:spChg chg="mod">
          <ac:chgData name="Danny van Bakel" userId="f542274381177339" providerId="LiveId" clId="{A5B643A6-574D-434B-A5E6-4B4D2D9EFEBD}" dt="2021-10-28T11:26:57.042" v="13" actId="2085"/>
          <ac:spMkLst>
            <pc:docMk/>
            <pc:sldMk cId="2355399829" sldId="704"/>
            <ac:spMk id="11" creationId="{0B4B8313-76C2-4150-B845-C8740C7405E9}"/>
          </ac:spMkLst>
        </pc:spChg>
        <pc:spChg chg="mod">
          <ac:chgData name="Danny van Bakel" userId="f542274381177339" providerId="LiveId" clId="{A5B643A6-574D-434B-A5E6-4B4D2D9EFEBD}" dt="2021-10-28T11:24:07.591" v="6" actId="255"/>
          <ac:spMkLst>
            <pc:docMk/>
            <pc:sldMk cId="2355399829" sldId="704"/>
            <ac:spMk id="12" creationId="{F4C75681-128D-4903-A310-42DFFCBA1E57}"/>
          </ac:spMkLst>
        </pc:spChg>
        <pc:spChg chg="mod">
          <ac:chgData name="Danny van Bakel" userId="f542274381177339" providerId="LiveId" clId="{A5B643A6-574D-434B-A5E6-4B4D2D9EFEBD}" dt="2021-10-28T11:24:21.886" v="8" actId="255"/>
          <ac:spMkLst>
            <pc:docMk/>
            <pc:sldMk cId="2355399829" sldId="704"/>
            <ac:spMk id="13" creationId="{210A1091-9607-4C50-A852-AC6D1A344486}"/>
          </ac:spMkLst>
        </pc:spChg>
        <pc:spChg chg="mod">
          <ac:chgData name="Danny van Bakel" userId="f542274381177339" providerId="LiveId" clId="{A5B643A6-574D-434B-A5E6-4B4D2D9EFEBD}" dt="2021-10-28T11:27:05.507" v="14" actId="692"/>
          <ac:spMkLst>
            <pc:docMk/>
            <pc:sldMk cId="2355399829" sldId="704"/>
            <ac:spMk id="14" creationId="{69E4B45A-8CE2-4747-B569-13CBEBD2A63A}"/>
          </ac:spMkLst>
        </pc:spChg>
        <pc:spChg chg="mod">
          <ac:chgData name="Danny van Bakel" userId="f542274381177339" providerId="LiveId" clId="{A5B643A6-574D-434B-A5E6-4B4D2D9EFEBD}" dt="2021-10-28T11:24:15.584" v="7" actId="255"/>
          <ac:spMkLst>
            <pc:docMk/>
            <pc:sldMk cId="2355399829" sldId="704"/>
            <ac:spMk id="17" creationId="{68578ECD-808D-4CA2-8601-CD9710B2E7F4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k cId="2355399829" sldId="704"/>
            <ac:spMk id="18" creationId="{12005985-CA27-491E-BE42-31180DFF4C4B}"/>
          </ac:spMkLst>
        </pc:spChg>
        <pc:spChg chg="mod">
          <ac:chgData name="Danny van Bakel" userId="f542274381177339" providerId="LiveId" clId="{A5B643A6-574D-434B-A5E6-4B4D2D9EFEBD}" dt="2021-10-28T11:27:40.929" v="18" actId="207"/>
          <ac:spMkLst>
            <pc:docMk/>
            <pc:sldMk cId="2355399829" sldId="704"/>
            <ac:spMk id="19" creationId="{1EA0CA06-59C9-4C55-B1DA-D27AD57A3C5E}"/>
          </ac:spMkLst>
        </pc:spChg>
      </pc:sldChg>
      <pc:sldChg chg="modSp mod">
        <pc:chgData name="Danny van Bakel" userId="f542274381177339" providerId="LiveId" clId="{A5B643A6-574D-434B-A5E6-4B4D2D9EFEBD}" dt="2021-10-28T11:22:14.404" v="2" actId="255"/>
        <pc:sldMkLst>
          <pc:docMk/>
          <pc:sldMk cId="89647599" sldId="705"/>
        </pc:sldMkLst>
        <pc:spChg chg="mod">
          <ac:chgData name="Danny van Bakel" userId="f542274381177339" providerId="LiveId" clId="{A5B643A6-574D-434B-A5E6-4B4D2D9EFEBD}" dt="2021-10-28T11:21:42.989" v="1"/>
          <ac:spMkLst>
            <pc:docMk/>
            <pc:sldMk cId="89647599" sldId="705"/>
            <ac:spMk id="2" creationId="{1EB3F880-1880-4525-B3AF-0AC5421D34C9}"/>
          </ac:spMkLst>
        </pc:spChg>
        <pc:spChg chg="mod">
          <ac:chgData name="Danny van Bakel" userId="f542274381177339" providerId="LiveId" clId="{A5B643A6-574D-434B-A5E6-4B4D2D9EFEBD}" dt="2021-10-28T11:22:14.404" v="2" actId="255"/>
          <ac:spMkLst>
            <pc:docMk/>
            <pc:sldMk cId="89647599" sldId="705"/>
            <ac:spMk id="5" creationId="{0FB78203-2936-4837-AB0E-3F3476785D57}"/>
          </ac:spMkLst>
        </pc:spChg>
      </pc:sldChg>
      <pc:sldMasterChg chg="modSp modSldLayout">
        <pc:chgData name="Danny van Bakel" userId="f542274381177339" providerId="LiveId" clId="{A5B643A6-574D-434B-A5E6-4B4D2D9EFEBD}" dt="2021-10-28T11:21:42.989" v="1"/>
        <pc:sldMasterMkLst>
          <pc:docMk/>
          <pc:sldMasterMk cId="4129203685" sldId="2147483684"/>
        </pc:sldMasterMkLst>
        <pc:spChg chg="mod">
          <ac:chgData name="Danny van Bakel" userId="f542274381177339" providerId="LiveId" clId="{A5B643A6-574D-434B-A5E6-4B4D2D9EFEBD}" dt="2021-10-28T11:21:42.989" v="1"/>
          <ac:spMkLst>
            <pc:docMk/>
            <pc:sldMasterMk cId="4129203685" sldId="2147483684"/>
            <ac:spMk id="2" creationId="{00000000-0000-0000-0000-000000000000}"/>
          </ac:spMkLst>
        </pc:spChg>
        <pc:spChg chg="mod">
          <ac:chgData name="Danny van Bakel" userId="f542274381177339" providerId="LiveId" clId="{A5B643A6-574D-434B-A5E6-4B4D2D9EFEBD}" dt="2021-10-28T11:21:42.989" v="1"/>
          <ac:spMkLst>
            <pc:docMk/>
            <pc:sldMasterMk cId="4129203685" sldId="2147483684"/>
            <ac:spMk id="3" creationId="{00000000-0000-0000-0000-000000000000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asterMk cId="4129203685" sldId="2147483684"/>
            <ac:spMk id="4" creationId="{00000000-0000-0000-0000-000000000000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asterMk cId="4129203685" sldId="2147483684"/>
            <ac:spMk id="5" creationId="{00000000-0000-0000-0000-000000000000}"/>
          </ac:spMkLst>
        </pc:spChg>
        <pc:spChg chg="mod">
          <ac:chgData name="Danny van Bakel" userId="f542274381177339" providerId="LiveId" clId="{A5B643A6-574D-434B-A5E6-4B4D2D9EFEBD}" dt="2021-10-28T10:52:46.323" v="0"/>
          <ac:spMkLst>
            <pc:docMk/>
            <pc:sldMasterMk cId="4129203685" sldId="2147483684"/>
            <ac:spMk id="6" creationId="{00000000-0000-0000-0000-000000000000}"/>
          </ac:spMkLst>
        </pc:spChg>
        <pc:sldLayoutChg chg="modSp">
          <pc:chgData name="Danny van Bakel" userId="f542274381177339" providerId="LiveId" clId="{A5B643A6-574D-434B-A5E6-4B4D2D9EFEBD}" dt="2021-10-28T11:21:42.989" v="1"/>
          <pc:sldLayoutMkLst>
            <pc:docMk/>
            <pc:sldMasterMk cId="4129203685" sldId="2147483684"/>
            <pc:sldLayoutMk cId="588561231" sldId="2147483685"/>
          </pc:sldLayoutMkLst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588561231" sldId="2147483685"/>
              <ac:spMk id="2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588561231" sldId="2147483685"/>
              <ac:spMk id="3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0:52:46.323" v="0"/>
            <ac:spMkLst>
              <pc:docMk/>
              <pc:sldMasterMk cId="4129203685" sldId="2147483684"/>
              <pc:sldLayoutMk cId="588561231" sldId="2147483685"/>
              <ac:spMk id="7" creationId="{00000000-0000-0000-0000-000000000000}"/>
            </ac:spMkLst>
          </pc:spChg>
        </pc:sldLayoutChg>
        <pc:sldLayoutChg chg="modSp">
          <pc:chgData name="Danny van Bakel" userId="f542274381177339" providerId="LiveId" clId="{A5B643A6-574D-434B-A5E6-4B4D2D9EFEBD}" dt="2021-10-28T11:21:42.989" v="1"/>
          <pc:sldLayoutMkLst>
            <pc:docMk/>
            <pc:sldMasterMk cId="4129203685" sldId="2147483684"/>
            <pc:sldLayoutMk cId="1848699830" sldId="2147483686"/>
          </pc:sldLayoutMkLst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1848699830" sldId="2147483686"/>
              <ac:spMk id="2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0:52:46.323" v="0"/>
            <ac:spMkLst>
              <pc:docMk/>
              <pc:sldMasterMk cId="4129203685" sldId="2147483684"/>
              <pc:sldLayoutMk cId="1848699830" sldId="2147483686"/>
              <ac:spMk id="10" creationId="{00000000-0000-0000-0000-000000000000}"/>
            </ac:spMkLst>
          </pc:spChg>
        </pc:sldLayoutChg>
        <pc:sldLayoutChg chg="modSp">
          <pc:chgData name="Danny van Bakel" userId="f542274381177339" providerId="LiveId" clId="{A5B643A6-574D-434B-A5E6-4B4D2D9EFEBD}" dt="2021-10-28T11:21:42.989" v="1"/>
          <pc:sldLayoutMkLst>
            <pc:docMk/>
            <pc:sldMasterMk cId="4129203685" sldId="2147483684"/>
            <pc:sldLayoutMk cId="1463429690" sldId="2147483692"/>
          </pc:sldLayoutMkLst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1463429690" sldId="2147483692"/>
              <ac:spMk id="2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1463429690" sldId="2147483692"/>
              <ac:spMk id="3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1463429690" sldId="2147483692"/>
              <ac:spMk id="4" creationId="{00000000-0000-0000-0000-000000000000}"/>
            </ac:spMkLst>
          </pc:spChg>
        </pc:sldLayoutChg>
        <pc:sldLayoutChg chg="modSp">
          <pc:chgData name="Danny van Bakel" userId="f542274381177339" providerId="LiveId" clId="{A5B643A6-574D-434B-A5E6-4B4D2D9EFEBD}" dt="2021-10-28T11:21:42.989" v="1"/>
          <pc:sldLayoutMkLst>
            <pc:docMk/>
            <pc:sldMasterMk cId="4129203685" sldId="2147483684"/>
            <pc:sldLayoutMk cId="1150832686" sldId="2147483693"/>
          </pc:sldLayoutMkLst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1150832686" sldId="2147483693"/>
              <ac:spMk id="2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1150832686" sldId="2147483693"/>
              <ac:spMk id="3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1150832686" sldId="2147483693"/>
              <ac:spMk id="4" creationId="{00000000-0000-0000-0000-000000000000}"/>
            </ac:spMkLst>
          </pc:spChg>
        </pc:sldLayoutChg>
        <pc:sldLayoutChg chg="modSp">
          <pc:chgData name="Danny van Bakel" userId="f542274381177339" providerId="LiveId" clId="{A5B643A6-574D-434B-A5E6-4B4D2D9EFEBD}" dt="2021-10-28T11:21:42.989" v="1"/>
          <pc:sldLayoutMkLst>
            <pc:docMk/>
            <pc:sldMasterMk cId="4129203685" sldId="2147483684"/>
            <pc:sldLayoutMk cId="3940971716" sldId="2147483694"/>
          </pc:sldLayoutMkLst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3940971716" sldId="2147483694"/>
              <ac:spMk id="2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3940971716" sldId="2147483694"/>
              <ac:spMk id="3" creationId="{00000000-0000-0000-0000-000000000000}"/>
            </ac:spMkLst>
          </pc:spChg>
        </pc:sldLayoutChg>
        <pc:sldLayoutChg chg="modSp">
          <pc:chgData name="Danny van Bakel" userId="f542274381177339" providerId="LiveId" clId="{A5B643A6-574D-434B-A5E6-4B4D2D9EFEBD}" dt="2021-10-28T11:21:42.989" v="1"/>
          <pc:sldLayoutMkLst>
            <pc:docMk/>
            <pc:sldMasterMk cId="4129203685" sldId="2147483684"/>
            <pc:sldLayoutMk cId="2388069743" sldId="2147483695"/>
          </pc:sldLayoutMkLst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2388069743" sldId="2147483695"/>
              <ac:spMk id="2" creationId="{00000000-0000-0000-0000-000000000000}"/>
            </ac:spMkLst>
          </pc:spChg>
          <pc:spChg chg="mod">
            <ac:chgData name="Danny van Bakel" userId="f542274381177339" providerId="LiveId" clId="{A5B643A6-574D-434B-A5E6-4B4D2D9EFEBD}" dt="2021-10-28T11:21:42.989" v="1"/>
            <ac:spMkLst>
              <pc:docMk/>
              <pc:sldMasterMk cId="4129203685" sldId="2147483684"/>
              <pc:sldLayoutMk cId="2388069743" sldId="2147483695"/>
              <ac:spMk id="3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l">
              <a:defRPr sz="1200"/>
            </a:lvl1pPr>
          </a:lstStyle>
          <a:p>
            <a:endParaRPr lang="nl-NL" dirty="0">
              <a:latin typeface="Karla" pitchFamily="2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489" y="0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r">
              <a:defRPr sz="1200"/>
            </a:lvl1pPr>
          </a:lstStyle>
          <a:p>
            <a:fld id="{E338F4DF-45F6-44E1-BD67-9C0BB615F9D1}" type="datetimeFigureOut">
              <a:rPr lang="nl-NL" smtClean="0">
                <a:latin typeface="Karla" pitchFamily="2" charset="0"/>
              </a:rPr>
              <a:t>28-10-2021</a:t>
            </a:fld>
            <a:endParaRPr lang="nl-NL" dirty="0">
              <a:latin typeface="Karla" pitchFamily="2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9195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l">
              <a:defRPr sz="1200"/>
            </a:lvl1pPr>
          </a:lstStyle>
          <a:p>
            <a:endParaRPr lang="nl-NL" dirty="0">
              <a:latin typeface="Karla" pitchFamily="2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489" y="9449195"/>
            <a:ext cx="2971907" cy="49808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r">
              <a:defRPr sz="1200"/>
            </a:lvl1pPr>
          </a:lstStyle>
          <a:p>
            <a:fld id="{F603B301-2DC7-467F-85D8-21A2DCCBE606}" type="slidenum">
              <a:rPr lang="nl-NL" smtClean="0">
                <a:latin typeface="Karla" pitchFamily="2" charset="0"/>
              </a:rPr>
              <a:t>‹nr.›</a:t>
            </a:fld>
            <a:endParaRPr lang="nl-NL" dirty="0">
              <a:latin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597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0"/>
            <a:ext cx="2971800" cy="499092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l">
              <a:defRPr sz="1200" b="0" i="0">
                <a:latin typeface="Karla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20"/>
            <a:ext cx="2971800" cy="499092"/>
          </a:xfrm>
          <a:prstGeom prst="rect">
            <a:avLst/>
          </a:prstGeom>
        </p:spPr>
        <p:txBody>
          <a:bodyPr vert="horz" lIns="91952" tIns="45976" rIns="91952" bIns="45976" rtlCol="0"/>
          <a:lstStyle>
            <a:lvl1pPr algn="r">
              <a:defRPr sz="1200" b="0" i="0">
                <a:latin typeface="Karla" pitchFamily="2" charset="0"/>
              </a:defRPr>
            </a:lvl1pPr>
          </a:lstStyle>
          <a:p>
            <a:fld id="{50B81CA5-5C63-4183-9DDD-D24E4A104BC2}" type="datetimeFigureOut">
              <a:rPr lang="nl-NL" smtClean="0"/>
              <a:pPr/>
              <a:t>28-10-2021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4600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52" tIns="45976" rIns="91952" bIns="45976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1" y="4787146"/>
            <a:ext cx="5486400" cy="3916740"/>
          </a:xfrm>
          <a:prstGeom prst="rect">
            <a:avLst/>
          </a:prstGeom>
        </p:spPr>
        <p:txBody>
          <a:bodyPr vert="horz" lIns="91952" tIns="45976" rIns="91952" bIns="45976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8206"/>
            <a:ext cx="2971800" cy="49909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l">
              <a:defRPr sz="1200" b="0" i="0">
                <a:latin typeface="Karla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8206"/>
            <a:ext cx="2971800" cy="499090"/>
          </a:xfrm>
          <a:prstGeom prst="rect">
            <a:avLst/>
          </a:prstGeom>
        </p:spPr>
        <p:txBody>
          <a:bodyPr vert="horz" lIns="91952" tIns="45976" rIns="91952" bIns="45976" rtlCol="0" anchor="b"/>
          <a:lstStyle>
            <a:lvl1pPr algn="r">
              <a:defRPr sz="1200" b="0" i="0">
                <a:latin typeface="Karla" pitchFamily="2" charset="0"/>
              </a:defRPr>
            </a:lvl1pPr>
          </a:lstStyle>
          <a:p>
            <a:fld id="{52517290-005C-4995-9E61-223CCA02A766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052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Karla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Karla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Karla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Karla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Karla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1227458"/>
          </a:xfrm>
        </p:spPr>
        <p:txBody>
          <a:bodyPr anchor="b">
            <a:normAutofit/>
          </a:bodyPr>
          <a:lstStyle>
            <a:lvl1pPr algn="ctr">
              <a:defRPr sz="3200" b="0" i="0" baseline="0">
                <a:latin typeface="Karla" pitchFamily="2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latin typeface="Karla" pitchFamily="2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16628" y="6565574"/>
            <a:ext cx="2057400" cy="365125"/>
          </a:xfrm>
        </p:spPr>
        <p:txBody>
          <a:bodyPr/>
          <a:lstStyle>
            <a:lvl1pPr>
              <a:defRPr sz="1000"/>
            </a:lvl1pPr>
          </a:lstStyle>
          <a:p>
            <a:fld id="{5311ADF0-FF73-431E-8EBB-D17445158CC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685800" y="2975675"/>
            <a:ext cx="7772400" cy="190877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1350" b="0" i="0" dirty="0">
              <a:latin typeface="Karla" pitchFamily="2" charset="0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44B689F-3EC6-A940-BE05-6DFDF59128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655" y="5626704"/>
            <a:ext cx="2732690" cy="115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56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096" cy="923523"/>
          </a:xfrm>
        </p:spPr>
        <p:txBody>
          <a:bodyPr>
            <a:normAutofit/>
          </a:bodyPr>
          <a:lstStyle>
            <a:lvl1pPr>
              <a:defRPr sz="2400" b="0" i="0">
                <a:latin typeface="Karla" pitchFamily="2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659648" y="1287731"/>
            <a:ext cx="8026861" cy="60622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1350" b="0" i="0" dirty="0">
              <a:latin typeface="Karla" pitchFamily="2" charset="0"/>
            </a:endParaRPr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7085627" y="6464837"/>
            <a:ext cx="2057400" cy="365125"/>
          </a:xfrm>
        </p:spPr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699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684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 b="0" i="0">
                <a:latin typeface="Karla" pitchFamily="2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 b="0" i="0">
                <a:latin typeface="Karla" pitchFamily="2" charset="0"/>
                <a:cs typeface="Arial" panose="020B0604020202020204" pitchFamily="34" charset="0"/>
              </a:defRPr>
            </a:lvl1pPr>
            <a:lvl2pPr>
              <a:defRPr sz="2800" b="0" i="0">
                <a:latin typeface="Karla" pitchFamily="2" charset="0"/>
                <a:cs typeface="Arial" panose="020B0604020202020204" pitchFamily="34" charset="0"/>
              </a:defRPr>
            </a:lvl2pPr>
            <a:lvl3pPr>
              <a:defRPr sz="2400" b="0" i="0">
                <a:latin typeface="Karla" pitchFamily="2" charset="0"/>
                <a:cs typeface="Arial" panose="020B0604020202020204" pitchFamily="34" charset="0"/>
              </a:defRPr>
            </a:lvl3pPr>
            <a:lvl4pPr>
              <a:defRPr sz="2000" b="0" i="0">
                <a:latin typeface="Karla" pitchFamily="2" charset="0"/>
                <a:cs typeface="Arial" panose="020B0604020202020204" pitchFamily="34" charset="0"/>
              </a:defRPr>
            </a:lvl4pPr>
            <a:lvl5pPr>
              <a:defRPr sz="2000" b="0" i="0">
                <a:latin typeface="Karla" pitchFamily="2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 b="0" i="0">
                <a:latin typeface="Karla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42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 b="0" i="0">
                <a:latin typeface="Karla" pitchFamily="2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 b="0" i="0">
                <a:latin typeface="Karla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 b="0" i="0">
                <a:latin typeface="Karla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083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Karla" pitchFamily="2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>
                <a:latin typeface="Karla" pitchFamily="2" charset="0"/>
                <a:cs typeface="Arial" panose="020B0604020202020204" pitchFamily="34" charset="0"/>
              </a:defRPr>
            </a:lvl1pPr>
            <a:lvl2pPr>
              <a:defRPr b="0" i="0">
                <a:latin typeface="Karla" pitchFamily="2" charset="0"/>
                <a:cs typeface="Arial" panose="020B0604020202020204" pitchFamily="34" charset="0"/>
              </a:defRPr>
            </a:lvl2pPr>
            <a:lvl3pPr>
              <a:defRPr b="0" i="0">
                <a:latin typeface="Karla" pitchFamily="2" charset="0"/>
                <a:cs typeface="Arial" panose="020B0604020202020204" pitchFamily="34" charset="0"/>
              </a:defRPr>
            </a:lvl3pPr>
            <a:lvl4pPr>
              <a:defRPr b="0" i="0">
                <a:latin typeface="Karla" pitchFamily="2" charset="0"/>
                <a:cs typeface="Arial" panose="020B0604020202020204" pitchFamily="34" charset="0"/>
              </a:defRPr>
            </a:lvl4pPr>
            <a:lvl5pPr>
              <a:defRPr b="0" i="0">
                <a:latin typeface="Karla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97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 b="0" i="0">
                <a:latin typeface="Karla" pitchFamily="2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 b="0" i="0">
                <a:latin typeface="Karla" pitchFamily="2" charset="0"/>
                <a:cs typeface="Arial" panose="020B0604020202020204" pitchFamily="34" charset="0"/>
              </a:defRPr>
            </a:lvl1pPr>
            <a:lvl2pPr>
              <a:defRPr b="0" i="0">
                <a:latin typeface="Karla" pitchFamily="2" charset="0"/>
                <a:cs typeface="Arial" panose="020B0604020202020204" pitchFamily="34" charset="0"/>
              </a:defRPr>
            </a:lvl2pPr>
            <a:lvl3pPr>
              <a:defRPr b="0" i="0">
                <a:latin typeface="Karla" pitchFamily="2" charset="0"/>
                <a:cs typeface="Arial" panose="020B0604020202020204" pitchFamily="34" charset="0"/>
              </a:defRPr>
            </a:lvl3pPr>
            <a:lvl4pPr>
              <a:defRPr b="0" i="0">
                <a:latin typeface="Karla" pitchFamily="2" charset="0"/>
                <a:cs typeface="Arial" panose="020B0604020202020204" pitchFamily="34" charset="0"/>
              </a:defRPr>
            </a:lvl4pPr>
            <a:lvl5pPr>
              <a:defRPr b="0" i="0">
                <a:latin typeface="Karla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2020-11-18 Daily Routine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Karla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Karla" pitchFamily="2" charset="0"/>
              </a:defRPr>
            </a:lvl1pPr>
          </a:lstStyle>
          <a:p>
            <a:r>
              <a:rPr lang="nl-NL" dirty="0"/>
              <a:t>2020-11-18 Daily Routine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Karla" pitchFamily="2" charset="0"/>
              </a:defRPr>
            </a:lvl1pPr>
          </a:lstStyle>
          <a:p>
            <a:fld id="{5311ADF0-FF73-431E-8EBB-D17445158CC8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920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Karla" pitchFamily="2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00" b="0" i="0" kern="1200">
          <a:solidFill>
            <a:schemeClr val="tx1"/>
          </a:solidFill>
          <a:latin typeface="Karla" pitchFamily="2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00" b="0" i="0" kern="1200">
          <a:solidFill>
            <a:schemeClr val="tx1"/>
          </a:solidFill>
          <a:latin typeface="Karla" pitchFamily="2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b="0" i="0" kern="1200">
          <a:solidFill>
            <a:schemeClr val="tx1"/>
          </a:solidFill>
          <a:latin typeface="Karla" pitchFamily="2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b="0" i="0" kern="1200">
          <a:solidFill>
            <a:schemeClr val="tx1"/>
          </a:solidFill>
          <a:latin typeface="Karla" pitchFamily="2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b="0" i="0" kern="1200">
          <a:solidFill>
            <a:schemeClr val="tx1"/>
          </a:solidFill>
          <a:latin typeface="Karla" pitchFamily="2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Nav</a:t>
            </a:r>
            <a:r>
              <a:rPr lang="nl-NL" dirty="0"/>
              <a:t> trainingssessie 12 juni </a:t>
            </a:r>
            <a:br>
              <a:rPr lang="nl-NL" dirty="0"/>
            </a:br>
            <a:r>
              <a:rPr lang="nl-NL" dirty="0"/>
              <a:t>en gespreksronde nieuwe voorzitter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Participatieraad 6 juli 2021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98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( Onze opdracht als Participatieraad )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10</a:t>
            </a:fld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89291DB-39D6-4196-B0CA-A58C28D8F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14" y="45736"/>
            <a:ext cx="7085627" cy="56655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B18E3A8-8E7F-412B-B2BF-40A6826D0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65" y="1435767"/>
            <a:ext cx="7859116" cy="5314424"/>
          </a:xfrm>
          <a:prstGeom prst="rect">
            <a:avLst/>
          </a:prstGeom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BAA71136-1C4A-41CB-8765-D2E7DBDAADBB}"/>
              </a:ext>
            </a:extLst>
          </p:cNvPr>
          <p:cNvSpPr/>
          <p:nvPr/>
        </p:nvSpPr>
        <p:spPr>
          <a:xfrm>
            <a:off x="818147" y="2638925"/>
            <a:ext cx="4090737" cy="914401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9FD5569C-8CD8-4199-AEEA-0BF26DF6B98E}"/>
              </a:ext>
            </a:extLst>
          </p:cNvPr>
          <p:cNvSpPr/>
          <p:nvPr/>
        </p:nvSpPr>
        <p:spPr>
          <a:xfrm>
            <a:off x="3793958" y="1965159"/>
            <a:ext cx="3753853" cy="272716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913B20E-9998-43C1-ADF6-3362AEB4BD4D}"/>
              </a:ext>
            </a:extLst>
          </p:cNvPr>
          <p:cNvSpPr/>
          <p:nvPr/>
        </p:nvSpPr>
        <p:spPr>
          <a:xfrm>
            <a:off x="818147" y="5815264"/>
            <a:ext cx="7066548" cy="980958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139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Werkgroepen, overall structuur &amp; bemensing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422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Werkgroepen Participatieraad : nieuwe opzet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12</a:t>
            </a:fld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04DB387-64A5-44C6-B449-37A7A08C6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08" y="1836818"/>
            <a:ext cx="3842731" cy="503214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5CCFB764-6369-42D3-A9A3-659C699549AE}"/>
              </a:ext>
            </a:extLst>
          </p:cNvPr>
          <p:cNvSpPr txBox="1"/>
          <p:nvPr/>
        </p:nvSpPr>
        <p:spPr>
          <a:xfrm>
            <a:off x="4708363" y="1912027"/>
            <a:ext cx="4283237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500" dirty="0">
                <a:latin typeface="Karla" pitchFamily="2" charset="0"/>
              </a:rPr>
              <a:t>4 “vaste” werkgroepen, maar…</a:t>
            </a:r>
            <a:br>
              <a:rPr lang="nl-NL" sz="1500" dirty="0">
                <a:latin typeface="Karla" pitchFamily="2" charset="0"/>
              </a:rPr>
            </a:br>
            <a:r>
              <a:rPr lang="nl-NL" sz="1500" dirty="0">
                <a:latin typeface="Karla" pitchFamily="2" charset="0"/>
              </a:rPr>
              <a:t>… jezelf aansluiten mag</a:t>
            </a:r>
            <a:br>
              <a:rPr lang="nl-NL" sz="1500" dirty="0">
                <a:latin typeface="Karla" pitchFamily="2" charset="0"/>
              </a:rPr>
            </a:br>
            <a:r>
              <a:rPr lang="nl-NL" sz="1500" dirty="0">
                <a:latin typeface="Karla" pitchFamily="2" charset="0"/>
              </a:rPr>
              <a:t>… iemand uitnodigen mag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500" dirty="0">
                <a:latin typeface="Karla" pitchFamily="2" charset="0"/>
              </a:rPr>
              <a:t>Bezetting</a:t>
            </a:r>
            <a:br>
              <a:rPr lang="nl-NL" sz="1500" dirty="0">
                <a:latin typeface="Karla" pitchFamily="2" charset="0"/>
              </a:rPr>
            </a:br>
            <a:r>
              <a:rPr lang="nl-NL" sz="1500" dirty="0">
                <a:latin typeface="Karla" pitchFamily="2" charset="0"/>
              </a:rPr>
              <a:t>… </a:t>
            </a:r>
            <a:r>
              <a:rPr lang="nl-NL" sz="1500" dirty="0" err="1">
                <a:latin typeface="Karla" pitchFamily="2" charset="0"/>
              </a:rPr>
              <a:t>obv</a:t>
            </a:r>
            <a:r>
              <a:rPr lang="nl-NL" sz="1500" dirty="0">
                <a:latin typeface="Karla" pitchFamily="2" charset="0"/>
              </a:rPr>
              <a:t> interesse / expertise / sterkte</a:t>
            </a:r>
            <a:br>
              <a:rPr lang="nl-NL" sz="1500" dirty="0">
                <a:latin typeface="Karla" pitchFamily="2" charset="0"/>
              </a:rPr>
            </a:br>
            <a:r>
              <a:rPr lang="nl-NL" sz="1500" dirty="0">
                <a:latin typeface="Karla" pitchFamily="2" charset="0"/>
              </a:rPr>
              <a:t>… balans ervaren – nieuw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500" dirty="0">
                <a:latin typeface="Karla" pitchFamily="2" charset="0"/>
              </a:rPr>
              <a:t>80% </a:t>
            </a:r>
            <a:r>
              <a:rPr lang="nl-NL" sz="1500" dirty="0" err="1">
                <a:latin typeface="Karla" pitchFamily="2" charset="0"/>
              </a:rPr>
              <a:t>vd</a:t>
            </a:r>
            <a:r>
              <a:rPr lang="nl-NL" sz="1500" dirty="0">
                <a:latin typeface="Karla" pitchFamily="2" charset="0"/>
              </a:rPr>
              <a:t> onderwerpen heeft logisch “huis”</a:t>
            </a:r>
            <a:br>
              <a:rPr lang="nl-NL" sz="1500" dirty="0">
                <a:latin typeface="Karla" pitchFamily="2" charset="0"/>
              </a:rPr>
            </a:br>
            <a:r>
              <a:rPr lang="nl-NL" sz="1500" dirty="0">
                <a:latin typeface="Karla" pitchFamily="2" charset="0"/>
              </a:rPr>
              <a:t>… rest per geval / pragmatisch beslissen</a:t>
            </a:r>
            <a:br>
              <a:rPr lang="nl-NL" sz="1500" dirty="0">
                <a:latin typeface="Karla" pitchFamily="2" charset="0"/>
              </a:rPr>
            </a:br>
            <a:r>
              <a:rPr lang="nl-NL" sz="1500" dirty="0">
                <a:latin typeface="Karla" pitchFamily="2" charset="0"/>
              </a:rPr>
              <a:t>… als nodig: aparte ad hoc werkgroep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nl-NL" sz="1500" dirty="0">
              <a:latin typeface="Karla" pitchFamily="2" charset="0"/>
            </a:endParaRPr>
          </a:p>
          <a:p>
            <a:r>
              <a:rPr lang="nl-NL" sz="1500" dirty="0">
                <a:latin typeface="Karla" pitchFamily="2" charset="0"/>
              </a:rPr>
              <a:t>Aantal specifieke taken apart belegd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latin typeface="Karla" pitchFamily="2" charset="0"/>
              </a:rPr>
              <a:t>Financiën / jaarplan / jaarverslag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latin typeface="Karla" pitchFamily="2" charset="0"/>
              </a:rPr>
              <a:t>Communicatie / Website / Profilering PR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latin typeface="Karla" pitchFamily="2" charset="0"/>
              </a:rPr>
              <a:t>Participatieprijs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latin typeface="Karla" pitchFamily="2" charset="0"/>
              </a:rPr>
              <a:t>Sollicitatiecommissie(s)</a:t>
            </a:r>
          </a:p>
          <a:p>
            <a:pPr marL="285750" indent="-285750">
              <a:buFontTx/>
              <a:buChar char="-"/>
            </a:pPr>
            <a:r>
              <a:rPr lang="nl-NL" sz="1500" dirty="0" err="1">
                <a:latin typeface="Karla" pitchFamily="2" charset="0"/>
              </a:rPr>
              <a:t>Afscheidscommisie</a:t>
            </a:r>
            <a:endParaRPr lang="nl-NL" sz="1500" dirty="0">
              <a:latin typeface="Karla" pitchFamily="2" charset="0"/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4E7F63B-44D9-4D44-949C-E09C42BC412F}"/>
              </a:ext>
            </a:extLst>
          </p:cNvPr>
          <p:cNvSpPr txBox="1"/>
          <p:nvPr/>
        </p:nvSpPr>
        <p:spPr>
          <a:xfrm>
            <a:off x="577516" y="1427747"/>
            <a:ext cx="223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>
                <a:latin typeface="Karla" pitchFamily="2" charset="0"/>
              </a:rPr>
              <a:t>Van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AC11843-CA4E-4E9B-AA48-567F344847AD}"/>
              </a:ext>
            </a:extLst>
          </p:cNvPr>
          <p:cNvSpPr txBox="1"/>
          <p:nvPr/>
        </p:nvSpPr>
        <p:spPr>
          <a:xfrm>
            <a:off x="4716382" y="1467486"/>
            <a:ext cx="223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>
                <a:latin typeface="Karla" pitchFamily="2" charset="0"/>
              </a:rPr>
              <a:t>Naar</a:t>
            </a:r>
          </a:p>
        </p:txBody>
      </p:sp>
    </p:spTree>
    <p:extLst>
      <p:ext uri="{BB962C8B-B14F-4D97-AF65-F5344CB8AC3E}">
        <p14:creationId xmlns:p14="http://schemas.microsoft.com/office/powerpoint/2010/main" val="4034009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Werkgroepen Participatieraad : opdracht 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13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DC8BD00-72D5-43E8-9555-63FF91334131}"/>
              </a:ext>
            </a:extLst>
          </p:cNvPr>
          <p:cNvSpPr txBox="1"/>
          <p:nvPr/>
        </p:nvSpPr>
        <p:spPr>
          <a:xfrm>
            <a:off x="3910262" y="4300455"/>
            <a:ext cx="43074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Stelt agenda onderwerpen op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Bouwt expertise op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Bouwt sociale kaart op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Zorgt voor netwerk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Schrijft (concept) advies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Monitort opvolging van gegeven adviezen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0B4B8313-76C2-4150-B845-C8740C7405E9}"/>
              </a:ext>
            </a:extLst>
          </p:cNvPr>
          <p:cNvSpPr/>
          <p:nvPr/>
        </p:nvSpPr>
        <p:spPr>
          <a:xfrm>
            <a:off x="3910262" y="3167646"/>
            <a:ext cx="2149642" cy="1066800"/>
          </a:xfrm>
          <a:prstGeom prst="round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>
                <a:latin typeface="Karla" pitchFamily="2" charset="0"/>
              </a:rPr>
              <a:t>Werkgroep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10A1091-9607-4C50-A852-AC6D1A344486}"/>
              </a:ext>
            </a:extLst>
          </p:cNvPr>
          <p:cNvSpPr txBox="1"/>
          <p:nvPr/>
        </p:nvSpPr>
        <p:spPr>
          <a:xfrm>
            <a:off x="545430" y="1940830"/>
            <a:ext cx="295174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600" dirty="0">
                <a:latin typeface="Karla" pitchFamily="2" charset="0"/>
              </a:rPr>
              <a:t>Contacten met ambtenaren</a:t>
            </a:r>
          </a:p>
          <a:p>
            <a:endParaRPr lang="nl-NL" sz="1600" dirty="0">
              <a:latin typeface="Karla" pitchFamily="2" charset="0"/>
            </a:endParaRPr>
          </a:p>
          <a:p>
            <a:r>
              <a:rPr lang="nl-NL" sz="1600" dirty="0">
                <a:latin typeface="Karla" pitchFamily="2" charset="0"/>
              </a:rPr>
              <a:t>Contacten met organisaties</a:t>
            </a:r>
          </a:p>
          <a:p>
            <a:endParaRPr lang="nl-NL" sz="1600" dirty="0">
              <a:latin typeface="Karla" pitchFamily="2" charset="0"/>
            </a:endParaRPr>
          </a:p>
          <a:p>
            <a:r>
              <a:rPr lang="nl-NL" sz="1600" dirty="0">
                <a:latin typeface="Karla" pitchFamily="2" charset="0"/>
              </a:rPr>
              <a:t>Contacten met experts</a:t>
            </a:r>
          </a:p>
          <a:p>
            <a:endParaRPr lang="nl-NL" sz="1600" dirty="0">
              <a:latin typeface="Karla" pitchFamily="2" charset="0"/>
            </a:endParaRPr>
          </a:p>
          <a:p>
            <a:r>
              <a:rPr lang="nl-NL" sz="1600" dirty="0">
                <a:latin typeface="Karla" pitchFamily="2" charset="0"/>
              </a:rPr>
              <a:t>Werkbezoeken</a:t>
            </a:r>
          </a:p>
          <a:p>
            <a:endParaRPr lang="nl-NL" sz="1600" dirty="0">
              <a:latin typeface="Karla" pitchFamily="2" charset="0"/>
            </a:endParaRPr>
          </a:p>
          <a:p>
            <a:r>
              <a:rPr lang="nl-NL" sz="1600" dirty="0">
                <a:latin typeface="Karla" pitchFamily="2" charset="0"/>
              </a:rPr>
              <a:t>Themabijeenkomsten</a:t>
            </a:r>
          </a:p>
          <a:p>
            <a:endParaRPr lang="nl-NL" sz="1600" dirty="0">
              <a:latin typeface="Karla" pitchFamily="2" charset="0"/>
            </a:endParaRPr>
          </a:p>
          <a:p>
            <a:r>
              <a:rPr lang="nl-NL" sz="1600" dirty="0">
                <a:latin typeface="Karla" pitchFamily="2" charset="0"/>
              </a:rPr>
              <a:t>Contacten met individuele inwoners</a:t>
            </a:r>
          </a:p>
          <a:p>
            <a:endParaRPr lang="nl-NL" sz="1600" dirty="0">
              <a:latin typeface="Karla" pitchFamily="2" charset="0"/>
            </a:endParaRPr>
          </a:p>
          <a:p>
            <a:r>
              <a:rPr lang="nl-NL" sz="1600" dirty="0">
                <a:latin typeface="Karla" pitchFamily="2" charset="0"/>
              </a:rPr>
              <a:t>Eigen mening en netwerk</a:t>
            </a:r>
          </a:p>
        </p:txBody>
      </p:sp>
      <p:sp>
        <p:nvSpPr>
          <p:cNvPr id="14" name="Rechthoek: ezelsoor 13">
            <a:extLst>
              <a:ext uri="{FF2B5EF4-FFF2-40B4-BE49-F238E27FC236}">
                <a16:creationId xmlns:a16="http://schemas.microsoft.com/office/drawing/2014/main" id="{69E4B45A-8CE2-4747-B569-13CBEBD2A63A}"/>
              </a:ext>
            </a:extLst>
          </p:cNvPr>
          <p:cNvSpPr/>
          <p:nvPr/>
        </p:nvSpPr>
        <p:spPr>
          <a:xfrm>
            <a:off x="7306888" y="2782636"/>
            <a:ext cx="1379621" cy="1836821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>
                <a:solidFill>
                  <a:schemeClr val="tx1"/>
                </a:solidFill>
                <a:latin typeface="Karla" pitchFamily="2" charset="0"/>
              </a:rPr>
              <a:t>Concept</a:t>
            </a:r>
          </a:p>
          <a:p>
            <a:pPr algn="ctr"/>
            <a:r>
              <a:rPr lang="nl-NL" sz="1600" dirty="0">
                <a:solidFill>
                  <a:schemeClr val="tx1"/>
                </a:solidFill>
                <a:latin typeface="Karla" pitchFamily="2" charset="0"/>
              </a:rPr>
              <a:t>advies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8578ECD-808D-4CA2-8601-CD9710B2E7F4}"/>
              </a:ext>
            </a:extLst>
          </p:cNvPr>
          <p:cNvSpPr txBox="1"/>
          <p:nvPr/>
        </p:nvSpPr>
        <p:spPr>
          <a:xfrm>
            <a:off x="7218658" y="4869132"/>
            <a:ext cx="192534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Goede kwaliteit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Gebalanceerd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Prettige vorm</a:t>
            </a:r>
          </a:p>
        </p:txBody>
      </p:sp>
      <p:sp>
        <p:nvSpPr>
          <p:cNvPr id="18" name="Rechteraccolade 17">
            <a:extLst>
              <a:ext uri="{FF2B5EF4-FFF2-40B4-BE49-F238E27FC236}">
                <a16:creationId xmlns:a16="http://schemas.microsoft.com/office/drawing/2014/main" id="{12005985-CA27-491E-BE42-31180DFF4C4B}"/>
              </a:ext>
            </a:extLst>
          </p:cNvPr>
          <p:cNvSpPr/>
          <p:nvPr/>
        </p:nvSpPr>
        <p:spPr>
          <a:xfrm>
            <a:off x="3368842" y="1986222"/>
            <a:ext cx="273007" cy="3858123"/>
          </a:xfrm>
          <a:prstGeom prst="rightBrace">
            <a:avLst>
              <a:gd name="adj1" fmla="val 8333"/>
              <a:gd name="adj2" fmla="val 443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19" name="Pijl: rechts 18">
            <a:extLst>
              <a:ext uri="{FF2B5EF4-FFF2-40B4-BE49-F238E27FC236}">
                <a16:creationId xmlns:a16="http://schemas.microsoft.com/office/drawing/2014/main" id="{1EA0CA06-59C9-4C55-B1DA-D27AD57A3C5E}"/>
              </a:ext>
            </a:extLst>
          </p:cNvPr>
          <p:cNvSpPr/>
          <p:nvPr/>
        </p:nvSpPr>
        <p:spPr>
          <a:xfrm>
            <a:off x="6445339" y="3526504"/>
            <a:ext cx="641540" cy="365125"/>
          </a:xfrm>
          <a:prstGeom prst="rightArrow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F4C75681-128D-4903-A310-42DFFCBA1E57}"/>
              </a:ext>
            </a:extLst>
          </p:cNvPr>
          <p:cNvSpPr txBox="1"/>
          <p:nvPr/>
        </p:nvSpPr>
        <p:spPr>
          <a:xfrm>
            <a:off x="3910262" y="1901202"/>
            <a:ext cx="295175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“Vast” kernteam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Organiseert zichzelf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sz="1600" dirty="0">
                <a:latin typeface="Karla" pitchFamily="2" charset="0"/>
              </a:rPr>
              <a:t>Verdeelt zelf taken/rollen</a:t>
            </a:r>
          </a:p>
        </p:txBody>
      </p:sp>
    </p:spTree>
    <p:extLst>
      <p:ext uri="{BB962C8B-B14F-4D97-AF65-F5344CB8AC3E}">
        <p14:creationId xmlns:p14="http://schemas.microsoft.com/office/powerpoint/2010/main" val="2355399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Werkgroepen Participatieraad : indeling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14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E66D8E2-77CA-4A27-9F3F-89B40BA76FF3}"/>
              </a:ext>
            </a:extLst>
          </p:cNvPr>
          <p:cNvSpPr txBox="1"/>
          <p:nvPr/>
        </p:nvSpPr>
        <p:spPr>
          <a:xfrm>
            <a:off x="537410" y="1755609"/>
            <a:ext cx="4034590" cy="4930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Advies Koepel Adviesraden (NL breed):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Opgroeien en opvoeden (~Jeugd)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Participeren (~ werk, inkomen, schulden)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Ondersteunen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Wonen en mobiliteit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2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Volgens onze opdracht in Haarlem: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Zorg, wonen en welzijn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Werk en inkomen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Diversiteit en multiculturele samenleving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 startAt="3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Spiegelen organisatie gemeente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Werk en inkomen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Schulden, Minima &amp; Sociale Recherche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Jeugd, Onderwijs &amp; Sport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Maatschappelijke Ondersteuning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78551B7-1AE7-4205-B170-7C07ACCFF3AA}"/>
              </a:ext>
            </a:extLst>
          </p:cNvPr>
          <p:cNvSpPr txBox="1"/>
          <p:nvPr/>
        </p:nvSpPr>
        <p:spPr>
          <a:xfrm>
            <a:off x="4732422" y="3298203"/>
            <a:ext cx="4291263" cy="1315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nl-NL" sz="1500" dirty="0">
                <a:effectLst/>
                <a:highlight>
                  <a:srgbClr val="FFFF00"/>
                </a:highlight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Voorstel: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Zorg, wonen &amp; welzijn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Werk, inkomen, schulden en minima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15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Participeren en ondersteuning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5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Jeugd, onderwijs &amp; sport</a:t>
            </a:r>
            <a:endParaRPr lang="nl-NL" sz="1500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BE532AAD-41C7-4EDB-932D-EC126D99C506}"/>
              </a:ext>
            </a:extLst>
          </p:cNvPr>
          <p:cNvSpPr/>
          <p:nvPr/>
        </p:nvSpPr>
        <p:spPr>
          <a:xfrm>
            <a:off x="641685" y="1443790"/>
            <a:ext cx="3408950" cy="279735"/>
          </a:xfrm>
          <a:prstGeom prst="rect">
            <a:avLst/>
          </a:prstGeom>
          <a:solidFill>
            <a:srgbClr val="00F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400" dirty="0">
                <a:solidFill>
                  <a:schemeClr val="tx1"/>
                </a:solidFill>
                <a:latin typeface="Karla" pitchFamily="2" charset="0"/>
              </a:rPr>
              <a:t>Opties</a:t>
            </a:r>
          </a:p>
        </p:txBody>
      </p:sp>
      <p:sp>
        <p:nvSpPr>
          <p:cNvPr id="10" name="Rechteraccolade 9">
            <a:extLst>
              <a:ext uri="{FF2B5EF4-FFF2-40B4-BE49-F238E27FC236}">
                <a16:creationId xmlns:a16="http://schemas.microsoft.com/office/drawing/2014/main" id="{98F4DABC-B866-4B40-90DF-A7FA53DCD730}"/>
              </a:ext>
            </a:extLst>
          </p:cNvPr>
          <p:cNvSpPr/>
          <p:nvPr/>
        </p:nvSpPr>
        <p:spPr>
          <a:xfrm>
            <a:off x="4299284" y="1900989"/>
            <a:ext cx="312823" cy="46842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811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Overall structuur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15</a:t>
            </a:fld>
            <a:endParaRPr lang="nl-NL"/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9B72593E-6849-4437-9146-9003CA1E50D0}"/>
              </a:ext>
            </a:extLst>
          </p:cNvPr>
          <p:cNvSpPr/>
          <p:nvPr/>
        </p:nvSpPr>
        <p:spPr>
          <a:xfrm>
            <a:off x="3749842" y="1693591"/>
            <a:ext cx="1644316" cy="561473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Karla" pitchFamily="2" charset="0"/>
              </a:rPr>
              <a:t>B&amp;W</a:t>
            </a:r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C1BD1B0F-91EB-4ED4-9299-AB48BBBA4512}"/>
              </a:ext>
            </a:extLst>
          </p:cNvPr>
          <p:cNvSpPr/>
          <p:nvPr/>
        </p:nvSpPr>
        <p:spPr>
          <a:xfrm>
            <a:off x="6215343" y="1380771"/>
            <a:ext cx="2057400" cy="561474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Karla" pitchFamily="2" charset="0"/>
              </a:rPr>
              <a:t>Gemeenteraad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EFFCAFFA-C29F-47D6-9FD9-FEF3261826B9}"/>
              </a:ext>
            </a:extLst>
          </p:cNvPr>
          <p:cNvSpPr/>
          <p:nvPr/>
        </p:nvSpPr>
        <p:spPr>
          <a:xfrm>
            <a:off x="4623126" y="2800496"/>
            <a:ext cx="2352174" cy="561474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Karla" pitchFamily="2" charset="0"/>
              </a:rPr>
              <a:t>Participatieraad</a:t>
            </a:r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98C93ADF-77B9-4486-85E2-E0B1346005A7}"/>
              </a:ext>
            </a:extLst>
          </p:cNvPr>
          <p:cNvSpPr/>
          <p:nvPr/>
        </p:nvSpPr>
        <p:spPr>
          <a:xfrm>
            <a:off x="691757" y="1990370"/>
            <a:ext cx="1739595" cy="561473"/>
          </a:xfrm>
          <a:prstGeom prst="ellipse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latin typeface="Karla" pitchFamily="2" charset="0"/>
              </a:rPr>
              <a:t>Ambtenaren</a:t>
            </a:r>
          </a:p>
        </p:txBody>
      </p:sp>
      <p:cxnSp>
        <p:nvCxnSpPr>
          <p:cNvPr id="11" name="Verbindingslijn: gekromd 10">
            <a:extLst>
              <a:ext uri="{FF2B5EF4-FFF2-40B4-BE49-F238E27FC236}">
                <a16:creationId xmlns:a16="http://schemas.microsoft.com/office/drawing/2014/main" id="{870EF1F5-FE82-4E2A-B5FF-06E7FC571DDB}"/>
              </a:ext>
            </a:extLst>
          </p:cNvPr>
          <p:cNvCxnSpPr>
            <a:cxnSpLocks/>
            <a:stCxn id="10" idx="4"/>
            <a:endCxn id="9" idx="2"/>
          </p:cNvCxnSpPr>
          <p:nvPr/>
        </p:nvCxnSpPr>
        <p:spPr>
          <a:xfrm rot="16200000" flipH="1">
            <a:off x="2827645" y="1285752"/>
            <a:ext cx="529390" cy="3061571"/>
          </a:xfrm>
          <a:prstGeom prst="curvedConnector2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Verbindingslijn: gekromd 14">
            <a:extLst>
              <a:ext uri="{FF2B5EF4-FFF2-40B4-BE49-F238E27FC236}">
                <a16:creationId xmlns:a16="http://schemas.microsoft.com/office/drawing/2014/main" id="{DB46479E-16CF-4766-A266-B2BC45332374}"/>
              </a:ext>
            </a:extLst>
          </p:cNvPr>
          <p:cNvCxnSpPr>
            <a:cxnSpLocks/>
            <a:stCxn id="4" idx="2"/>
            <a:endCxn id="9" idx="2"/>
          </p:cNvCxnSpPr>
          <p:nvPr/>
        </p:nvCxnSpPr>
        <p:spPr>
          <a:xfrm rot="10800000" flipH="1" flipV="1">
            <a:off x="3749842" y="1974327"/>
            <a:ext cx="873284" cy="1106905"/>
          </a:xfrm>
          <a:prstGeom prst="curvedConnector3">
            <a:avLst>
              <a:gd name="adj1" fmla="val -26177"/>
            </a:avLst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30E27300-806D-4F08-993C-A4DABD5F4861}"/>
              </a:ext>
            </a:extLst>
          </p:cNvPr>
          <p:cNvCxnSpPr>
            <a:cxnSpLocks/>
            <a:stCxn id="4" idx="6"/>
            <a:endCxn id="6" idx="2"/>
          </p:cNvCxnSpPr>
          <p:nvPr/>
        </p:nvCxnSpPr>
        <p:spPr>
          <a:xfrm flipV="1">
            <a:off x="5394158" y="1661508"/>
            <a:ext cx="821185" cy="312820"/>
          </a:xfrm>
          <a:prstGeom prst="straightConnector1">
            <a:avLst/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>
            <a:extLst>
              <a:ext uri="{FF2B5EF4-FFF2-40B4-BE49-F238E27FC236}">
                <a16:creationId xmlns:a16="http://schemas.microsoft.com/office/drawing/2014/main" id="{1EF6692F-BE1B-4290-8C45-6B2186BB6CAF}"/>
              </a:ext>
            </a:extLst>
          </p:cNvPr>
          <p:cNvSpPr txBox="1"/>
          <p:nvPr/>
        </p:nvSpPr>
        <p:spPr>
          <a:xfrm>
            <a:off x="3649571" y="3785942"/>
            <a:ext cx="1818961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200" dirty="0">
                <a:latin typeface="Karla" pitchFamily="2" charset="0"/>
              </a:rPr>
              <a:t>Werkgroep 1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CE7D248-C6F5-4E73-A862-353DBDF306C9}"/>
              </a:ext>
            </a:extLst>
          </p:cNvPr>
          <p:cNvSpPr txBox="1"/>
          <p:nvPr/>
        </p:nvSpPr>
        <p:spPr>
          <a:xfrm>
            <a:off x="3632528" y="4251163"/>
            <a:ext cx="1834359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200" dirty="0">
                <a:latin typeface="Karla" pitchFamily="2" charset="0"/>
              </a:rPr>
              <a:t>Werkgroep 2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B95E3BB-9D41-45AD-9FC1-0897CBAC41B9}"/>
              </a:ext>
            </a:extLst>
          </p:cNvPr>
          <p:cNvSpPr txBox="1"/>
          <p:nvPr/>
        </p:nvSpPr>
        <p:spPr>
          <a:xfrm>
            <a:off x="3639545" y="4710033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200" dirty="0">
                <a:latin typeface="Karla" pitchFamily="2" charset="0"/>
              </a:rPr>
              <a:t>Werkgroep 3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87BC1E9-671E-4BBF-B3D8-E99D93BE55AB}"/>
              </a:ext>
            </a:extLst>
          </p:cNvPr>
          <p:cNvSpPr txBox="1"/>
          <p:nvPr/>
        </p:nvSpPr>
        <p:spPr>
          <a:xfrm>
            <a:off x="3639545" y="5159212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200" dirty="0">
                <a:latin typeface="Karla" pitchFamily="2" charset="0"/>
              </a:rPr>
              <a:t>Werkgroep 4</a:t>
            </a:r>
          </a:p>
        </p:txBody>
      </p:sp>
      <p:cxnSp>
        <p:nvCxnSpPr>
          <p:cNvPr id="38" name="Verbindingslijn: gekromd 37">
            <a:extLst>
              <a:ext uri="{FF2B5EF4-FFF2-40B4-BE49-F238E27FC236}">
                <a16:creationId xmlns:a16="http://schemas.microsoft.com/office/drawing/2014/main" id="{F4A748C2-6396-4DD7-A08F-C0FEB0EA94C4}"/>
              </a:ext>
            </a:extLst>
          </p:cNvPr>
          <p:cNvCxnSpPr>
            <a:cxnSpLocks/>
            <a:stCxn id="4" idx="1"/>
            <a:endCxn id="10" idx="0"/>
          </p:cNvCxnSpPr>
          <p:nvPr/>
        </p:nvCxnSpPr>
        <p:spPr>
          <a:xfrm rot="16200000" flipH="1" flipV="1">
            <a:off x="2668824" y="668547"/>
            <a:ext cx="214553" cy="2429092"/>
          </a:xfrm>
          <a:prstGeom prst="curvedConnector3">
            <a:avLst>
              <a:gd name="adj1" fmla="val -144871"/>
            </a:avLst>
          </a:pr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422AC807-7681-4496-838F-90B8351F94E1}"/>
              </a:ext>
            </a:extLst>
          </p:cNvPr>
          <p:cNvSpPr txBox="1"/>
          <p:nvPr/>
        </p:nvSpPr>
        <p:spPr>
          <a:xfrm>
            <a:off x="3639546" y="5842670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200" dirty="0">
                <a:latin typeface="Karla" pitchFamily="2" charset="0"/>
              </a:rPr>
              <a:t>Ad hoc werkgroep(en)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FB8F1B6F-B15C-4BC2-83C6-8C63964CD1FF}"/>
              </a:ext>
            </a:extLst>
          </p:cNvPr>
          <p:cNvSpPr txBox="1"/>
          <p:nvPr/>
        </p:nvSpPr>
        <p:spPr>
          <a:xfrm>
            <a:off x="3639545" y="6316866"/>
            <a:ext cx="1828018" cy="338554"/>
          </a:xfrm>
          <a:prstGeom prst="rect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 sz="16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1200" dirty="0">
                <a:latin typeface="Karla" pitchFamily="2" charset="0"/>
              </a:rPr>
              <a:t>Voorz. en secretaris</a:t>
            </a:r>
          </a:p>
        </p:txBody>
      </p:sp>
      <p:cxnSp>
        <p:nvCxnSpPr>
          <p:cNvPr id="48" name="Verbindingslijn: gebogen 47">
            <a:extLst>
              <a:ext uri="{FF2B5EF4-FFF2-40B4-BE49-F238E27FC236}">
                <a16:creationId xmlns:a16="http://schemas.microsoft.com/office/drawing/2014/main" id="{B26472FE-8C1A-4526-9945-00449A443521}"/>
              </a:ext>
            </a:extLst>
          </p:cNvPr>
          <p:cNvCxnSpPr>
            <a:stCxn id="22" idx="3"/>
            <a:endCxn id="9" idx="4"/>
          </p:cNvCxnSpPr>
          <p:nvPr/>
        </p:nvCxnSpPr>
        <p:spPr>
          <a:xfrm flipV="1">
            <a:off x="5468532" y="3361970"/>
            <a:ext cx="330681" cy="593249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Verbindingslijn: gebogen 49">
            <a:extLst>
              <a:ext uri="{FF2B5EF4-FFF2-40B4-BE49-F238E27FC236}">
                <a16:creationId xmlns:a16="http://schemas.microsoft.com/office/drawing/2014/main" id="{FC199009-886B-47DB-8432-C8AA137250EA}"/>
              </a:ext>
            </a:extLst>
          </p:cNvPr>
          <p:cNvCxnSpPr>
            <a:stCxn id="23" idx="3"/>
            <a:endCxn id="9" idx="4"/>
          </p:cNvCxnSpPr>
          <p:nvPr/>
        </p:nvCxnSpPr>
        <p:spPr>
          <a:xfrm flipV="1">
            <a:off x="5466887" y="3361970"/>
            <a:ext cx="332326" cy="1058470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Verbindingslijn: gebogen 51">
            <a:extLst>
              <a:ext uri="{FF2B5EF4-FFF2-40B4-BE49-F238E27FC236}">
                <a16:creationId xmlns:a16="http://schemas.microsoft.com/office/drawing/2014/main" id="{BA7EE94B-76C5-4532-84EA-13EE23D2E077}"/>
              </a:ext>
            </a:extLst>
          </p:cNvPr>
          <p:cNvCxnSpPr>
            <a:stCxn id="24" idx="3"/>
            <a:endCxn id="9" idx="4"/>
          </p:cNvCxnSpPr>
          <p:nvPr/>
        </p:nvCxnSpPr>
        <p:spPr>
          <a:xfrm flipV="1">
            <a:off x="5467563" y="3361970"/>
            <a:ext cx="331650" cy="1517340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Verbindingslijn: gebogen 53">
            <a:extLst>
              <a:ext uri="{FF2B5EF4-FFF2-40B4-BE49-F238E27FC236}">
                <a16:creationId xmlns:a16="http://schemas.microsoft.com/office/drawing/2014/main" id="{E74F67A8-DF55-48C6-A3F3-21A5F4343857}"/>
              </a:ext>
            </a:extLst>
          </p:cNvPr>
          <p:cNvCxnSpPr>
            <a:stCxn id="25" idx="3"/>
            <a:endCxn id="9" idx="4"/>
          </p:cNvCxnSpPr>
          <p:nvPr/>
        </p:nvCxnSpPr>
        <p:spPr>
          <a:xfrm flipV="1">
            <a:off x="5467563" y="3361970"/>
            <a:ext cx="331650" cy="1966519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Verbindingslijn: gebogen 55">
            <a:extLst>
              <a:ext uri="{FF2B5EF4-FFF2-40B4-BE49-F238E27FC236}">
                <a16:creationId xmlns:a16="http://schemas.microsoft.com/office/drawing/2014/main" id="{8C5AC710-62BB-4114-A49A-ADB0AE918400}"/>
              </a:ext>
            </a:extLst>
          </p:cNvPr>
          <p:cNvCxnSpPr>
            <a:stCxn id="43" idx="3"/>
            <a:endCxn id="9" idx="4"/>
          </p:cNvCxnSpPr>
          <p:nvPr/>
        </p:nvCxnSpPr>
        <p:spPr>
          <a:xfrm flipV="1">
            <a:off x="5467564" y="3361970"/>
            <a:ext cx="331649" cy="2649977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Verbindingslijn: gebogen 57">
            <a:extLst>
              <a:ext uri="{FF2B5EF4-FFF2-40B4-BE49-F238E27FC236}">
                <a16:creationId xmlns:a16="http://schemas.microsoft.com/office/drawing/2014/main" id="{25F65434-99AB-4350-ADB9-44DB547A4EC8}"/>
              </a:ext>
            </a:extLst>
          </p:cNvPr>
          <p:cNvCxnSpPr>
            <a:stCxn id="44" idx="3"/>
            <a:endCxn id="9" idx="4"/>
          </p:cNvCxnSpPr>
          <p:nvPr/>
        </p:nvCxnSpPr>
        <p:spPr>
          <a:xfrm flipV="1">
            <a:off x="5467563" y="3361970"/>
            <a:ext cx="331650" cy="3124173"/>
          </a:xfrm>
          <a:prstGeom prst="bentConnector2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61">
            <a:extLst>
              <a:ext uri="{FF2B5EF4-FFF2-40B4-BE49-F238E27FC236}">
                <a16:creationId xmlns:a16="http://schemas.microsoft.com/office/drawing/2014/main" id="{034927E1-000D-44A3-A220-83F3567D7DD7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2807368" y="3955219"/>
            <a:ext cx="842203" cy="295944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D56B5BAF-06B5-4E0F-B1F3-0A689794C1EB}"/>
              </a:ext>
            </a:extLst>
          </p:cNvPr>
          <p:cNvCxnSpPr/>
          <p:nvPr/>
        </p:nvCxnSpPr>
        <p:spPr>
          <a:xfrm flipH="1">
            <a:off x="2743193" y="4420440"/>
            <a:ext cx="906378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13E1BB35-6335-4C0C-9F3C-CE248184806C}"/>
              </a:ext>
            </a:extLst>
          </p:cNvPr>
          <p:cNvCxnSpPr/>
          <p:nvPr/>
        </p:nvCxnSpPr>
        <p:spPr>
          <a:xfrm flipH="1">
            <a:off x="2743193" y="4879310"/>
            <a:ext cx="906378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FCA16002-5F18-492A-9C92-B52E3E832D0F}"/>
              </a:ext>
            </a:extLst>
          </p:cNvPr>
          <p:cNvCxnSpPr/>
          <p:nvPr/>
        </p:nvCxnSpPr>
        <p:spPr>
          <a:xfrm flipH="1">
            <a:off x="2743193" y="5328489"/>
            <a:ext cx="906378" cy="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07742F7D-63E1-4374-B328-C6D6BAE5D886}"/>
              </a:ext>
            </a:extLst>
          </p:cNvPr>
          <p:cNvCxnSpPr>
            <a:cxnSpLocks/>
            <a:stCxn id="43" idx="1"/>
          </p:cNvCxnSpPr>
          <p:nvPr/>
        </p:nvCxnSpPr>
        <p:spPr>
          <a:xfrm flipH="1" flipV="1">
            <a:off x="2807370" y="5497767"/>
            <a:ext cx="832176" cy="514180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6">
            <a:extLst>
              <a:ext uri="{FF2B5EF4-FFF2-40B4-BE49-F238E27FC236}">
                <a16:creationId xmlns:a16="http://schemas.microsoft.com/office/drawing/2014/main" id="{3E68D69E-BA39-4FCB-A064-2004707189A9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2743193" y="5779339"/>
            <a:ext cx="896352" cy="706804"/>
          </a:xfrm>
          <a:prstGeom prst="line">
            <a:avLst/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Wolk 59">
            <a:extLst>
              <a:ext uri="{FF2B5EF4-FFF2-40B4-BE49-F238E27FC236}">
                <a16:creationId xmlns:a16="http://schemas.microsoft.com/office/drawing/2014/main" id="{BE6DF633-35D7-48F0-9F7E-47B447634516}"/>
              </a:ext>
            </a:extLst>
          </p:cNvPr>
          <p:cNvSpPr/>
          <p:nvPr/>
        </p:nvSpPr>
        <p:spPr>
          <a:xfrm>
            <a:off x="200060" y="3733827"/>
            <a:ext cx="3250426" cy="3124173"/>
          </a:xfrm>
          <a:prstGeom prst="cloud">
            <a:avLst/>
          </a:prstGeom>
          <a:solidFill>
            <a:srgbClr val="942092">
              <a:alpha val="20043"/>
            </a:srgbClr>
          </a:solidFill>
          <a:ln>
            <a:solidFill>
              <a:srgbClr val="942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  <a:latin typeface="Karla" pitchFamily="2" charset="0"/>
            </a:endParaRPr>
          </a:p>
        </p:txBody>
      </p:sp>
      <p:sp>
        <p:nvSpPr>
          <p:cNvPr id="68" name="Tekstvak 67">
            <a:extLst>
              <a:ext uri="{FF2B5EF4-FFF2-40B4-BE49-F238E27FC236}">
                <a16:creationId xmlns:a16="http://schemas.microsoft.com/office/drawing/2014/main" id="{EBADFA99-6B4D-4077-A7DB-8DDFFA4F5296}"/>
              </a:ext>
            </a:extLst>
          </p:cNvPr>
          <p:cNvSpPr txBox="1"/>
          <p:nvPr/>
        </p:nvSpPr>
        <p:spPr>
          <a:xfrm>
            <a:off x="2987844" y="2208531"/>
            <a:ext cx="2498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Karla" pitchFamily="2" charset="0"/>
              </a:rPr>
              <a:t>“Agendaoverleg”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Karla" pitchFamily="2" charset="0"/>
              </a:rPr>
              <a:t>Wethouder + Ambtenaar</a:t>
            </a:r>
          </a:p>
          <a:p>
            <a:pPr marL="285750" indent="-285750">
              <a:buFontTx/>
              <a:buChar char="-"/>
            </a:pPr>
            <a:r>
              <a:rPr lang="nl-NL" sz="1200" dirty="0" err="1">
                <a:latin typeface="Karla" pitchFamily="2" charset="0"/>
              </a:rPr>
              <a:t>Vz</a:t>
            </a:r>
            <a:r>
              <a:rPr lang="nl-NL" sz="1200" dirty="0">
                <a:latin typeface="Karla" pitchFamily="2" charset="0"/>
              </a:rPr>
              <a:t> + </a:t>
            </a:r>
            <a:r>
              <a:rPr lang="nl-NL" sz="1200" dirty="0" err="1">
                <a:latin typeface="Karla" pitchFamily="2" charset="0"/>
              </a:rPr>
              <a:t>Secr</a:t>
            </a:r>
            <a:r>
              <a:rPr lang="nl-NL" sz="1200" dirty="0">
                <a:latin typeface="Karla" pitchFamily="2" charset="0"/>
              </a:rPr>
              <a:t> + Lid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Karla" pitchFamily="2" charset="0"/>
              </a:rPr>
              <a:t>1x / maand</a:t>
            </a:r>
          </a:p>
        </p:txBody>
      </p:sp>
      <p:sp>
        <p:nvSpPr>
          <p:cNvPr id="69" name="Tekstvak 68">
            <a:extLst>
              <a:ext uri="{FF2B5EF4-FFF2-40B4-BE49-F238E27FC236}">
                <a16:creationId xmlns:a16="http://schemas.microsoft.com/office/drawing/2014/main" id="{2C904652-ECFC-419D-A3BE-7B63686468C9}"/>
              </a:ext>
            </a:extLst>
          </p:cNvPr>
          <p:cNvSpPr txBox="1"/>
          <p:nvPr/>
        </p:nvSpPr>
        <p:spPr>
          <a:xfrm>
            <a:off x="1649807" y="2689414"/>
            <a:ext cx="2498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Karla" pitchFamily="2" charset="0"/>
              </a:rPr>
              <a:t>“Periodiek overleg”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Karla" pitchFamily="2" charset="0"/>
              </a:rPr>
              <a:t>Ambtenaren</a:t>
            </a:r>
          </a:p>
          <a:p>
            <a:pPr marL="285750" indent="-285750">
              <a:buFontTx/>
              <a:buChar char="-"/>
            </a:pPr>
            <a:r>
              <a:rPr lang="nl-NL" sz="1200" dirty="0" err="1">
                <a:latin typeface="Karla" pitchFamily="2" charset="0"/>
              </a:rPr>
              <a:t>Vz</a:t>
            </a:r>
            <a:r>
              <a:rPr lang="nl-NL" sz="1200" dirty="0">
                <a:latin typeface="Karla" pitchFamily="2" charset="0"/>
              </a:rPr>
              <a:t> + </a:t>
            </a:r>
            <a:r>
              <a:rPr lang="nl-NL" sz="1200" dirty="0" err="1">
                <a:latin typeface="Karla" pitchFamily="2" charset="0"/>
              </a:rPr>
              <a:t>Secr</a:t>
            </a:r>
            <a:r>
              <a:rPr lang="nl-NL" sz="1200" dirty="0">
                <a:latin typeface="Karla" pitchFamily="2" charset="0"/>
              </a:rPr>
              <a:t> + Lid</a:t>
            </a:r>
          </a:p>
          <a:p>
            <a:pPr marL="285750" indent="-285750">
              <a:buFontTx/>
              <a:buChar char="-"/>
            </a:pPr>
            <a:r>
              <a:rPr lang="nl-NL" sz="1200" dirty="0">
                <a:latin typeface="Karla" pitchFamily="2" charset="0"/>
              </a:rPr>
              <a:t>1x / 6 weken</a:t>
            </a:r>
          </a:p>
        </p:txBody>
      </p:sp>
      <p:sp>
        <p:nvSpPr>
          <p:cNvPr id="70" name="Tekstvak 69">
            <a:extLst>
              <a:ext uri="{FF2B5EF4-FFF2-40B4-BE49-F238E27FC236}">
                <a16:creationId xmlns:a16="http://schemas.microsoft.com/office/drawing/2014/main" id="{EB332229-2626-4881-9CC9-11B2E8DA4AD5}"/>
              </a:ext>
            </a:extLst>
          </p:cNvPr>
          <p:cNvSpPr txBox="1"/>
          <p:nvPr/>
        </p:nvSpPr>
        <p:spPr>
          <a:xfrm>
            <a:off x="5881725" y="3658594"/>
            <a:ext cx="3062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Karla" pitchFamily="2" charset="0"/>
              </a:rPr>
              <a:t>“Dagelijks bestuur”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Karla" pitchFamily="2" charset="0"/>
              </a:rPr>
              <a:t>Trekkers 4 werkgroepen</a:t>
            </a:r>
          </a:p>
          <a:p>
            <a:pPr marL="285750" indent="-285750">
              <a:buFontTx/>
              <a:buChar char="-"/>
            </a:pPr>
            <a:r>
              <a:rPr lang="nl-NL" sz="1400" dirty="0" err="1">
                <a:latin typeface="Karla" pitchFamily="2" charset="0"/>
              </a:rPr>
              <a:t>Vz</a:t>
            </a:r>
            <a:r>
              <a:rPr lang="nl-NL" sz="1400" dirty="0">
                <a:latin typeface="Karla" pitchFamily="2" charset="0"/>
              </a:rPr>
              <a:t> + secretaris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Karla" pitchFamily="2" charset="0"/>
              </a:rPr>
              <a:t>Doel: coördinatie / afstemming</a:t>
            </a:r>
          </a:p>
        </p:txBody>
      </p:sp>
      <p:cxnSp>
        <p:nvCxnSpPr>
          <p:cNvPr id="75" name="Rechte verbindingslijn met pijl 74">
            <a:extLst>
              <a:ext uri="{FF2B5EF4-FFF2-40B4-BE49-F238E27FC236}">
                <a16:creationId xmlns:a16="http://schemas.microsoft.com/office/drawing/2014/main" id="{E1C9B561-6B54-4A1D-BD89-C6FF372C2140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5253789" y="2134745"/>
            <a:ext cx="545424" cy="665751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met pijl 76">
            <a:extLst>
              <a:ext uri="{FF2B5EF4-FFF2-40B4-BE49-F238E27FC236}">
                <a16:creationId xmlns:a16="http://schemas.microsoft.com/office/drawing/2014/main" id="{FD800784-F598-4FB8-8DFD-45E586C09CD1}"/>
              </a:ext>
            </a:extLst>
          </p:cNvPr>
          <p:cNvCxnSpPr>
            <a:stCxn id="9" idx="0"/>
            <a:endCxn id="6" idx="3"/>
          </p:cNvCxnSpPr>
          <p:nvPr/>
        </p:nvCxnSpPr>
        <p:spPr>
          <a:xfrm flipV="1">
            <a:off x="5799213" y="1860019"/>
            <a:ext cx="717429" cy="940477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>
            <a:extLst>
              <a:ext uri="{FF2B5EF4-FFF2-40B4-BE49-F238E27FC236}">
                <a16:creationId xmlns:a16="http://schemas.microsoft.com/office/drawing/2014/main" id="{6E86A1AA-AD79-4D90-8DB9-9ADDAA845907}"/>
              </a:ext>
            </a:extLst>
          </p:cNvPr>
          <p:cNvSpPr txBox="1"/>
          <p:nvPr/>
        </p:nvSpPr>
        <p:spPr>
          <a:xfrm>
            <a:off x="5429246" y="2163260"/>
            <a:ext cx="1045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Karla" pitchFamily="2" charset="0"/>
              </a:rPr>
              <a:t>Advies</a:t>
            </a:r>
          </a:p>
        </p:txBody>
      </p:sp>
      <p:sp>
        <p:nvSpPr>
          <p:cNvPr id="80" name="Tekstvak 79">
            <a:extLst>
              <a:ext uri="{FF2B5EF4-FFF2-40B4-BE49-F238E27FC236}">
                <a16:creationId xmlns:a16="http://schemas.microsoft.com/office/drawing/2014/main" id="{FC20DD64-5C07-4122-BD62-F999035F623A}"/>
              </a:ext>
            </a:extLst>
          </p:cNvPr>
          <p:cNvSpPr txBox="1"/>
          <p:nvPr/>
        </p:nvSpPr>
        <p:spPr>
          <a:xfrm>
            <a:off x="587484" y="4132448"/>
            <a:ext cx="248458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400" dirty="0">
                <a:solidFill>
                  <a:schemeClr val="tx1"/>
                </a:solidFill>
                <a:latin typeface="Karla" pitchFamily="2" charset="0"/>
              </a:rPr>
              <a:t>Eigen mening en netwerk</a:t>
            </a:r>
            <a:br>
              <a:rPr lang="nl-NL" sz="1400" dirty="0">
                <a:solidFill>
                  <a:schemeClr val="tx1"/>
                </a:solidFill>
                <a:latin typeface="Karla" pitchFamily="2" charset="0"/>
              </a:rPr>
            </a:br>
            <a:br>
              <a:rPr lang="nl-NL" sz="1400" dirty="0">
                <a:solidFill>
                  <a:schemeClr val="tx1"/>
                </a:solidFill>
                <a:latin typeface="Karla" pitchFamily="2" charset="0"/>
              </a:rPr>
            </a:br>
            <a:r>
              <a:rPr lang="nl-NL" sz="1400" dirty="0">
                <a:solidFill>
                  <a:schemeClr val="tx1"/>
                </a:solidFill>
                <a:latin typeface="Karla" pitchFamily="2" charset="0"/>
              </a:rPr>
              <a:t>Contacten met ambtenaren</a:t>
            </a:r>
          </a:p>
          <a:p>
            <a:endParaRPr lang="nl-NL" sz="1400" dirty="0">
              <a:latin typeface="Karla" pitchFamily="2" charset="0"/>
            </a:endParaRPr>
          </a:p>
          <a:p>
            <a:r>
              <a:rPr lang="nl-NL" sz="1400" dirty="0">
                <a:solidFill>
                  <a:schemeClr val="tx1"/>
                </a:solidFill>
                <a:latin typeface="Karla" pitchFamily="2" charset="0"/>
              </a:rPr>
              <a:t>Contacten met inwoners</a:t>
            </a:r>
          </a:p>
          <a:p>
            <a:r>
              <a:rPr lang="nl-NL" sz="1400" dirty="0">
                <a:latin typeface="Karla" pitchFamily="2" charset="0"/>
              </a:rPr>
              <a:t>-     Organisaties</a:t>
            </a:r>
            <a:br>
              <a:rPr lang="nl-NL" sz="1400" dirty="0">
                <a:latin typeface="Karla" pitchFamily="2" charset="0"/>
              </a:rPr>
            </a:br>
            <a:r>
              <a:rPr lang="nl-NL" sz="1400" dirty="0">
                <a:latin typeface="Karla" pitchFamily="2" charset="0"/>
              </a:rPr>
              <a:t>-     Individuen 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Karla" pitchFamily="2" charset="0"/>
              </a:rPr>
              <a:t>Werkbezoeken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solidFill>
                  <a:schemeClr val="tx1"/>
                </a:solidFill>
                <a:latin typeface="Karla" pitchFamily="2" charset="0"/>
              </a:rPr>
              <a:t>themabijeenkomsten</a:t>
            </a:r>
            <a:endParaRPr lang="nl-NL" sz="1400" dirty="0">
              <a:latin typeface="Karla" pitchFamily="2" charset="0"/>
            </a:endParaRPr>
          </a:p>
        </p:txBody>
      </p:sp>
      <p:sp>
        <p:nvSpPr>
          <p:cNvPr id="21" name="Vrije vorm: vorm 20">
            <a:extLst>
              <a:ext uri="{FF2B5EF4-FFF2-40B4-BE49-F238E27FC236}">
                <a16:creationId xmlns:a16="http://schemas.microsoft.com/office/drawing/2014/main" id="{EDC3257C-4364-4752-B3AD-C27CFD5DC6DF}"/>
              </a:ext>
            </a:extLst>
          </p:cNvPr>
          <p:cNvSpPr/>
          <p:nvPr/>
        </p:nvSpPr>
        <p:spPr>
          <a:xfrm>
            <a:off x="177285" y="2134745"/>
            <a:ext cx="644066" cy="2069429"/>
          </a:xfrm>
          <a:custGeom>
            <a:avLst/>
            <a:gdLst>
              <a:gd name="connsiteX0" fmla="*/ 457667 w 626109"/>
              <a:gd name="connsiteY0" fmla="*/ 2165684 h 2165684"/>
              <a:gd name="connsiteX1" fmla="*/ 104741 w 626109"/>
              <a:gd name="connsiteY1" fmla="*/ 1764631 h 2165684"/>
              <a:gd name="connsiteX2" fmla="*/ 467 w 626109"/>
              <a:gd name="connsiteY2" fmla="*/ 1283368 h 2165684"/>
              <a:gd name="connsiteX3" fmla="*/ 80678 w 626109"/>
              <a:gd name="connsiteY3" fmla="*/ 625642 h 2165684"/>
              <a:gd name="connsiteX4" fmla="*/ 377457 w 626109"/>
              <a:gd name="connsiteY4" fmla="*/ 184484 h 2165684"/>
              <a:gd name="connsiteX5" fmla="*/ 626109 w 626109"/>
              <a:gd name="connsiteY5" fmla="*/ 0 h 216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6109" h="2165684">
                <a:moveTo>
                  <a:pt x="457667" y="2165684"/>
                </a:moveTo>
                <a:cubicBezTo>
                  <a:pt x="319304" y="2038684"/>
                  <a:pt x="180941" y="1911684"/>
                  <a:pt x="104741" y="1764631"/>
                </a:cubicBezTo>
                <a:cubicBezTo>
                  <a:pt x="28541" y="1617578"/>
                  <a:pt x="4477" y="1473199"/>
                  <a:pt x="467" y="1283368"/>
                </a:cubicBezTo>
                <a:cubicBezTo>
                  <a:pt x="-3543" y="1093537"/>
                  <a:pt x="17846" y="808789"/>
                  <a:pt x="80678" y="625642"/>
                </a:cubicBezTo>
                <a:cubicBezTo>
                  <a:pt x="143510" y="442495"/>
                  <a:pt x="286552" y="288758"/>
                  <a:pt x="377457" y="184484"/>
                </a:cubicBezTo>
                <a:cubicBezTo>
                  <a:pt x="468362" y="80210"/>
                  <a:pt x="568625" y="26737"/>
                  <a:pt x="626109" y="0"/>
                </a:cubicBezTo>
              </a:path>
            </a:pathLst>
          </a:custGeom>
          <a:ln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521EFA4E-EF20-427B-9860-68AAF3378AB4}"/>
              </a:ext>
            </a:extLst>
          </p:cNvPr>
          <p:cNvSpPr txBox="1"/>
          <p:nvPr/>
        </p:nvSpPr>
        <p:spPr>
          <a:xfrm>
            <a:off x="5881725" y="5282876"/>
            <a:ext cx="30622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latin typeface="Karla" pitchFamily="2" charset="0"/>
              </a:rPr>
              <a:t>Specifieke taken apart belegd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Karla" pitchFamily="2" charset="0"/>
              </a:rPr>
              <a:t>Financiën / jaarplan / jaarverslag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Karla" pitchFamily="2" charset="0"/>
              </a:rPr>
              <a:t>Communicatie / website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Karla" pitchFamily="2" charset="0"/>
              </a:rPr>
              <a:t>Participatieprijs</a:t>
            </a:r>
          </a:p>
          <a:p>
            <a:pPr marL="285750" indent="-285750">
              <a:buFontTx/>
              <a:buChar char="-"/>
            </a:pPr>
            <a:r>
              <a:rPr lang="nl-NL" sz="1400" dirty="0">
                <a:latin typeface="Karla" pitchFamily="2" charset="0"/>
              </a:rPr>
              <a:t>Sollicitatiecommissie(s)</a:t>
            </a:r>
          </a:p>
          <a:p>
            <a:pPr marL="285750" indent="-285750">
              <a:buFontTx/>
              <a:buChar char="-"/>
            </a:pPr>
            <a:r>
              <a:rPr lang="nl-NL" sz="1400" dirty="0" err="1">
                <a:latin typeface="Karla" pitchFamily="2" charset="0"/>
              </a:rPr>
              <a:t>Afscheidcommisie</a:t>
            </a:r>
            <a:endParaRPr lang="nl-NL" sz="1400" dirty="0">
              <a:latin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265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Themabijeenkomsten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16</a:t>
            </a:fld>
            <a:endParaRPr lang="nl-NL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733A0122-A4A4-4601-A1F1-FF28911A5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070191"/>
              </p:ext>
            </p:extLst>
          </p:nvPr>
        </p:nvGraphicFramePr>
        <p:xfrm>
          <a:off x="657725" y="1900988"/>
          <a:ext cx="8028783" cy="433618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49737">
                  <a:extLst>
                    <a:ext uri="{9D8B030D-6E8A-4147-A177-3AD203B41FA5}">
                      <a16:colId xmlns:a16="http://schemas.microsoft.com/office/drawing/2014/main" val="317603708"/>
                    </a:ext>
                  </a:extLst>
                </a:gridCol>
                <a:gridCol w="1806826">
                  <a:extLst>
                    <a:ext uri="{9D8B030D-6E8A-4147-A177-3AD203B41FA5}">
                      <a16:colId xmlns:a16="http://schemas.microsoft.com/office/drawing/2014/main" val="2158120196"/>
                    </a:ext>
                  </a:extLst>
                </a:gridCol>
                <a:gridCol w="1836110">
                  <a:extLst>
                    <a:ext uri="{9D8B030D-6E8A-4147-A177-3AD203B41FA5}">
                      <a16:colId xmlns:a16="http://schemas.microsoft.com/office/drawing/2014/main" val="4046121378"/>
                    </a:ext>
                  </a:extLst>
                </a:gridCol>
                <a:gridCol w="1836110">
                  <a:extLst>
                    <a:ext uri="{9D8B030D-6E8A-4147-A177-3AD203B41FA5}">
                      <a16:colId xmlns:a16="http://schemas.microsoft.com/office/drawing/2014/main" val="3386922280"/>
                    </a:ext>
                  </a:extLst>
                </a:gridCol>
              </a:tblGrid>
              <a:tr h="866274"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Wie tot nu toe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Toekomst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573965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Onafhankelijke </a:t>
                      </a:r>
                      <a:r>
                        <a:rPr lang="nl-NL" sz="1700" b="0" i="0" dirty="0" err="1">
                          <a:latin typeface="Karla" pitchFamily="2" charset="0"/>
                          <a:cs typeface="Arial" panose="020B0604020202020204" pitchFamily="34" charset="0"/>
                        </a:rPr>
                        <a:t>clientondersteuning</a:t>
                      </a:r>
                      <a:endParaRPr lang="nl-NL" sz="1700" b="0" i="0" dirty="0">
                        <a:latin typeface="Karla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7 juli </a:t>
                      </a:r>
                      <a:b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</a:b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(staat vast)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 err="1">
                          <a:latin typeface="Karla" pitchFamily="2" charset="0"/>
                          <a:cs typeface="Arial" panose="020B0604020202020204" pitchFamily="34" charset="0"/>
                        </a:rPr>
                        <a:t>Lisan</a:t>
                      </a: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, Anja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 err="1">
                          <a:latin typeface="Karla" pitchFamily="2" charset="0"/>
                          <a:cs typeface="Arial" panose="020B0604020202020204" pitchFamily="34" charset="0"/>
                        </a:rPr>
                        <a:t>Lisan</a:t>
                      </a: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, Anja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634704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Diversiteit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5 sept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Samet, Richard, Mohamed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Richard, Mohamed,</a:t>
                      </a:r>
                      <a:b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</a:b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+Nieuw?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609571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Participatiewet</a:t>
                      </a:r>
                      <a:b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</a:b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(uitstroom bijstand naar werk)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15 sept?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Irene, Hans, Frits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Irene, Frits, </a:t>
                      </a:r>
                      <a:b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</a:b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+ Nieuw?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0913"/>
                  </a:ext>
                </a:extLst>
              </a:tr>
              <a:tr h="866274"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Toegankelijkheid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Oktober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Ineke, Frits, </a:t>
                      </a:r>
                      <a:b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</a:b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(Koos extern)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Ineke, Danny, </a:t>
                      </a:r>
                      <a:b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</a:br>
                      <a:r>
                        <a:rPr lang="nl-NL" sz="17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+ Nieuw?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0255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706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 dirty="0" err="1"/>
              <a:t>Zsm</a:t>
            </a:r>
            <a:r>
              <a:rPr lang="nl-NL" dirty="0"/>
              <a:t> bemensing met elkaar regelen: graag jullie voorkeuren !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17</a:t>
            </a:fld>
            <a:endParaRPr lang="nl-NL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132A7D14-FFD0-4F2D-B1A5-978B65A5CB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594774"/>
              </p:ext>
            </p:extLst>
          </p:nvPr>
        </p:nvGraphicFramePr>
        <p:xfrm>
          <a:off x="663736" y="1528634"/>
          <a:ext cx="8023065" cy="4485975"/>
        </p:xfrm>
        <a:graphic>
          <a:graphicData uri="http://schemas.openxmlformats.org/drawingml/2006/table">
            <a:tbl>
              <a:tblPr/>
              <a:tblGrid>
                <a:gridCol w="1634709">
                  <a:extLst>
                    <a:ext uri="{9D8B030D-6E8A-4147-A177-3AD203B41FA5}">
                      <a16:colId xmlns:a16="http://schemas.microsoft.com/office/drawing/2014/main" val="964006993"/>
                    </a:ext>
                  </a:extLst>
                </a:gridCol>
                <a:gridCol w="123117">
                  <a:extLst>
                    <a:ext uri="{9D8B030D-6E8A-4147-A177-3AD203B41FA5}">
                      <a16:colId xmlns:a16="http://schemas.microsoft.com/office/drawing/2014/main" val="4287272574"/>
                    </a:ext>
                  </a:extLst>
                </a:gridCol>
                <a:gridCol w="444586">
                  <a:extLst>
                    <a:ext uri="{9D8B030D-6E8A-4147-A177-3AD203B41FA5}">
                      <a16:colId xmlns:a16="http://schemas.microsoft.com/office/drawing/2014/main" val="2699119856"/>
                    </a:ext>
                  </a:extLst>
                </a:gridCol>
                <a:gridCol w="417226">
                  <a:extLst>
                    <a:ext uri="{9D8B030D-6E8A-4147-A177-3AD203B41FA5}">
                      <a16:colId xmlns:a16="http://schemas.microsoft.com/office/drawing/2014/main" val="3055842832"/>
                    </a:ext>
                  </a:extLst>
                </a:gridCol>
                <a:gridCol w="389867">
                  <a:extLst>
                    <a:ext uri="{9D8B030D-6E8A-4147-A177-3AD203B41FA5}">
                      <a16:colId xmlns:a16="http://schemas.microsoft.com/office/drawing/2014/main" val="1053747151"/>
                    </a:ext>
                  </a:extLst>
                </a:gridCol>
                <a:gridCol w="417226">
                  <a:extLst>
                    <a:ext uri="{9D8B030D-6E8A-4147-A177-3AD203B41FA5}">
                      <a16:colId xmlns:a16="http://schemas.microsoft.com/office/drawing/2014/main" val="4239693884"/>
                    </a:ext>
                  </a:extLst>
                </a:gridCol>
                <a:gridCol w="294111">
                  <a:extLst>
                    <a:ext uri="{9D8B030D-6E8A-4147-A177-3AD203B41FA5}">
                      <a16:colId xmlns:a16="http://schemas.microsoft.com/office/drawing/2014/main" val="3142027787"/>
                    </a:ext>
                  </a:extLst>
                </a:gridCol>
                <a:gridCol w="314630">
                  <a:extLst>
                    <a:ext uri="{9D8B030D-6E8A-4147-A177-3AD203B41FA5}">
                      <a16:colId xmlns:a16="http://schemas.microsoft.com/office/drawing/2014/main" val="474168408"/>
                    </a:ext>
                  </a:extLst>
                </a:gridCol>
                <a:gridCol w="314630">
                  <a:extLst>
                    <a:ext uri="{9D8B030D-6E8A-4147-A177-3AD203B41FA5}">
                      <a16:colId xmlns:a16="http://schemas.microsoft.com/office/drawing/2014/main" val="3678144633"/>
                    </a:ext>
                  </a:extLst>
                </a:gridCol>
                <a:gridCol w="314630">
                  <a:extLst>
                    <a:ext uri="{9D8B030D-6E8A-4147-A177-3AD203B41FA5}">
                      <a16:colId xmlns:a16="http://schemas.microsoft.com/office/drawing/2014/main" val="2731558749"/>
                    </a:ext>
                  </a:extLst>
                </a:gridCol>
                <a:gridCol w="444586">
                  <a:extLst>
                    <a:ext uri="{9D8B030D-6E8A-4147-A177-3AD203B41FA5}">
                      <a16:colId xmlns:a16="http://schemas.microsoft.com/office/drawing/2014/main" val="947281222"/>
                    </a:ext>
                  </a:extLst>
                </a:gridCol>
                <a:gridCol w="519823">
                  <a:extLst>
                    <a:ext uri="{9D8B030D-6E8A-4147-A177-3AD203B41FA5}">
                      <a16:colId xmlns:a16="http://schemas.microsoft.com/office/drawing/2014/main" val="1208543850"/>
                    </a:ext>
                  </a:extLst>
                </a:gridCol>
                <a:gridCol w="294111">
                  <a:extLst>
                    <a:ext uri="{9D8B030D-6E8A-4147-A177-3AD203B41FA5}">
                      <a16:colId xmlns:a16="http://schemas.microsoft.com/office/drawing/2014/main" val="4226205637"/>
                    </a:ext>
                  </a:extLst>
                </a:gridCol>
                <a:gridCol w="485625">
                  <a:extLst>
                    <a:ext uri="{9D8B030D-6E8A-4147-A177-3AD203B41FA5}">
                      <a16:colId xmlns:a16="http://schemas.microsoft.com/office/drawing/2014/main" val="3232230469"/>
                    </a:ext>
                  </a:extLst>
                </a:gridCol>
                <a:gridCol w="444586">
                  <a:extLst>
                    <a:ext uri="{9D8B030D-6E8A-4147-A177-3AD203B41FA5}">
                      <a16:colId xmlns:a16="http://schemas.microsoft.com/office/drawing/2014/main" val="2718045419"/>
                    </a:ext>
                  </a:extLst>
                </a:gridCol>
                <a:gridCol w="389867">
                  <a:extLst>
                    <a:ext uri="{9D8B030D-6E8A-4147-A177-3AD203B41FA5}">
                      <a16:colId xmlns:a16="http://schemas.microsoft.com/office/drawing/2014/main" val="1074832124"/>
                    </a:ext>
                  </a:extLst>
                </a:gridCol>
                <a:gridCol w="123117">
                  <a:extLst>
                    <a:ext uri="{9D8B030D-6E8A-4147-A177-3AD203B41FA5}">
                      <a16:colId xmlns:a16="http://schemas.microsoft.com/office/drawing/2014/main" val="1180255678"/>
                    </a:ext>
                  </a:extLst>
                </a:gridCol>
                <a:gridCol w="328309">
                  <a:extLst>
                    <a:ext uri="{9D8B030D-6E8A-4147-A177-3AD203B41FA5}">
                      <a16:colId xmlns:a16="http://schemas.microsoft.com/office/drawing/2014/main" val="3414167385"/>
                    </a:ext>
                  </a:extLst>
                </a:gridCol>
                <a:gridCol w="328309">
                  <a:extLst>
                    <a:ext uri="{9D8B030D-6E8A-4147-A177-3AD203B41FA5}">
                      <a16:colId xmlns:a16="http://schemas.microsoft.com/office/drawing/2014/main" val="59415140"/>
                    </a:ext>
                  </a:extLst>
                </a:gridCol>
              </a:tblGrid>
              <a:tr h="162711">
                <a:tc>
                  <a:txBody>
                    <a:bodyPr/>
                    <a:lstStyle/>
                    <a:p>
                      <a:pPr algn="l" fontAlgn="b"/>
                      <a:endParaRPr lang="nl-NL" sz="8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8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>
                      <a:noFill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Annette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Barbera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Danny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Hans M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Jaap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Ineke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Irene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Lisan</a:t>
                      </a:r>
                      <a:endParaRPr lang="nl-NL" sz="800" b="0" i="0" u="none" strike="noStrike" dirty="0">
                        <a:solidFill>
                          <a:srgbClr val="3F3F3F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Michiel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Mohamed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Nora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Raymond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Richard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Tineke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8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Ingrid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Alex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06914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912328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Werkgroep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40970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Zorg, wonen &amp; welzijn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40006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Werk, inkomen, schulden en minima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227963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Participeren &amp; ondersteuning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72930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Jeugd, onderwijs &amp; sport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29064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39396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Lopende themabijeenkomsten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008392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Onafhanklijke</a:t>
                      </a:r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clientondersteuning</a:t>
                      </a:r>
                      <a:endParaRPr lang="nl-NL" sz="800" b="0" i="0" u="none" strike="noStrike" dirty="0">
                        <a:solidFill>
                          <a:srgbClr val="3F3F3F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03882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Diversiteit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755714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Participatiewet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038680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Toegankelijkheid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957474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124415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Andere activiteiten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80765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Jaarplan, jaarverslag &amp; financiën 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4052024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Communicatie, website &amp; profiel PR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274729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Online werkomgeving PR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989578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Participatieprijs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3989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Afscheidscommissie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10049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Sollicitatiecommissie leden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79400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Sollicitatiecommissie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vz</a:t>
                      </a:r>
                      <a:endParaRPr lang="nl-NL" sz="800" b="0" i="0" u="none" strike="noStrike" dirty="0">
                        <a:solidFill>
                          <a:srgbClr val="3F3F3F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369935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10557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Agendaoverleg met Wethouder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6877721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Periodiek overleg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mngrs</a:t>
                      </a:r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 </a:t>
                      </a:r>
                      <a:r>
                        <a:rPr lang="nl-NL" sz="800" b="0" i="0" u="none" strike="noStrike" dirty="0" err="1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Soc</a:t>
                      </a:r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 Dom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x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127237"/>
                  </a:ext>
                </a:extLst>
              </a:tr>
              <a:tr h="162711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Overleg Minima (?)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l-NL" sz="600" b="0" i="0" u="none" strike="noStrike" dirty="0">
                        <a:solidFill>
                          <a:srgbClr val="000000"/>
                        </a:solidFill>
                        <a:effectLst/>
                        <a:latin typeface="Karla" pitchFamily="2" charset="0"/>
                      </a:endParaRP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" b="0" i="0" u="none" strike="noStrike" dirty="0">
                          <a:solidFill>
                            <a:srgbClr val="3F3F3F"/>
                          </a:solidFill>
                          <a:effectLst/>
                          <a:latin typeface="Karla" pitchFamily="2" charset="0"/>
                        </a:rPr>
                        <a:t> </a:t>
                      </a:r>
                    </a:p>
                  </a:txBody>
                  <a:tcPr marL="4034" marR="4034" marT="4034" marB="0" anchor="b">
                    <a:lnL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172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794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Maatjes / Training / Ideeën / Planning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790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B5CF0B2B-198C-44B6-A393-68C190B56C8D}"/>
              </a:ext>
            </a:extLst>
          </p:cNvPr>
          <p:cNvSpPr/>
          <p:nvPr/>
        </p:nvSpPr>
        <p:spPr>
          <a:xfrm>
            <a:off x="4732421" y="1883100"/>
            <a:ext cx="3515240" cy="497306"/>
          </a:xfrm>
          <a:prstGeom prst="rect">
            <a:avLst/>
          </a:prstGeom>
          <a:solidFill>
            <a:srgbClr val="00F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40D48AF-7864-48A9-99DF-106ADF93F283}"/>
              </a:ext>
            </a:extLst>
          </p:cNvPr>
          <p:cNvSpPr/>
          <p:nvPr/>
        </p:nvSpPr>
        <p:spPr>
          <a:xfrm>
            <a:off x="543413" y="1884947"/>
            <a:ext cx="3691702" cy="497306"/>
          </a:xfrm>
          <a:prstGeom prst="rect">
            <a:avLst/>
          </a:prstGeom>
          <a:solidFill>
            <a:srgbClr val="00F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Maatjes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19</a:t>
            </a:fld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78CD7A2-0BC3-4D95-99FD-F15A737C9870}"/>
              </a:ext>
            </a:extLst>
          </p:cNvPr>
          <p:cNvSpPr txBox="1"/>
          <p:nvPr/>
        </p:nvSpPr>
        <p:spPr>
          <a:xfrm>
            <a:off x="559455" y="1760434"/>
            <a:ext cx="3836081" cy="444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200000"/>
              </a:lnSpc>
              <a:buNone/>
            </a:pPr>
            <a:r>
              <a:rPr lang="nl-NL" sz="1600" dirty="0">
                <a:latin typeface="Karla" pitchFamily="2" charset="0"/>
              </a:rPr>
              <a:t>Zij willen graag een maatje hebben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Nora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Hans M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Raymond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(Barbera misschien)</a:t>
            </a:r>
          </a:p>
          <a:p>
            <a:pPr>
              <a:lnSpc>
                <a:spcPct val="200000"/>
              </a:lnSpc>
            </a:pPr>
            <a:endParaRPr lang="nl-NL" sz="1600" dirty="0">
              <a:latin typeface="Karla" pitchFamily="2" charset="0"/>
            </a:endParaRP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Irene (regelt zelf)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Richard (regelt zelf met Anja/Ineke)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Danny (regelt zelf met Tineke)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C1C1DC8-8CC4-4D2E-9341-386AE2FD1FE1}"/>
              </a:ext>
            </a:extLst>
          </p:cNvPr>
          <p:cNvSpPr txBox="1"/>
          <p:nvPr/>
        </p:nvSpPr>
        <p:spPr>
          <a:xfrm>
            <a:off x="4908884" y="1744398"/>
            <a:ext cx="3691703" cy="3955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200000"/>
              </a:lnSpc>
              <a:buNone/>
            </a:pPr>
            <a:r>
              <a:rPr lang="nl-NL" sz="1600" dirty="0">
                <a:latin typeface="Karla" pitchFamily="2" charset="0"/>
              </a:rPr>
              <a:t>Zij willen maatje zijn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Irene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Tineke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Annette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Mohamed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Michiel</a:t>
            </a:r>
          </a:p>
          <a:p>
            <a:pPr>
              <a:lnSpc>
                <a:spcPct val="200000"/>
              </a:lnSpc>
            </a:pPr>
            <a:r>
              <a:rPr lang="nl-NL" sz="1600" dirty="0">
                <a:latin typeface="Karla" pitchFamily="2" charset="0"/>
              </a:rPr>
              <a:t>Anja (tot 1 sept)</a:t>
            </a:r>
          </a:p>
          <a:p>
            <a:pPr>
              <a:lnSpc>
                <a:spcPct val="200000"/>
              </a:lnSpc>
            </a:pPr>
            <a:endParaRPr lang="nl-NL" sz="1600" dirty="0">
              <a:latin typeface="Karla" pitchFamily="2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DADC404-8846-4B84-8F3C-AC2D3EB24CC1}"/>
              </a:ext>
            </a:extLst>
          </p:cNvPr>
          <p:cNvSpPr/>
          <p:nvPr/>
        </p:nvSpPr>
        <p:spPr>
          <a:xfrm>
            <a:off x="4397421" y="5933770"/>
            <a:ext cx="4323346" cy="715550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>
                <a:solidFill>
                  <a:schemeClr val="tx1"/>
                </a:solidFill>
                <a:latin typeface="Karla" pitchFamily="2" charset="0"/>
              </a:rPr>
              <a:t>Voorstel: zoek elkaar op en laat even aan Alex en Ingrid weten welke matches er zijn</a:t>
            </a:r>
          </a:p>
        </p:txBody>
      </p:sp>
    </p:spTree>
    <p:extLst>
      <p:ext uri="{BB962C8B-B14F-4D97-AF65-F5344CB8AC3E}">
        <p14:creationId xmlns:p14="http://schemas.microsoft.com/office/powerpoint/2010/main" val="69453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 dirty="0"/>
              <a:t>Onderwerpen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43413" y="1982638"/>
            <a:ext cx="8487282" cy="3057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Plan van Aanpak Evaluatie &amp; werving</a:t>
            </a:r>
          </a:p>
          <a:p>
            <a:pPr marL="34290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Opdrachten voorzitter &amp; Participatieraad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Werkgroepen, overall structuur &amp; bemensing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Maatjes / Training / Andere ideeën uit ronde / Planning</a:t>
            </a:r>
          </a:p>
        </p:txBody>
      </p:sp>
    </p:spTree>
    <p:extLst>
      <p:ext uri="{BB962C8B-B14F-4D97-AF65-F5344CB8AC3E}">
        <p14:creationId xmlns:p14="http://schemas.microsoft.com/office/powerpoint/2010/main" val="3084913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 dirty="0"/>
              <a:t>Thema trainingssessie 4 september:   Het Advies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20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672760" y="1777285"/>
            <a:ext cx="8471240" cy="3049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cs typeface="Times New Roman" panose="02020603050405020304" pitchFamily="18" charset="0"/>
              </a:rPr>
              <a:t>Wat zijn de kwaliteitscriteria voor een goed advies?</a:t>
            </a:r>
          </a:p>
          <a:p>
            <a:pPr marL="45720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cs typeface="Times New Roman" panose="02020603050405020304" pitchFamily="18" charset="0"/>
              </a:rPr>
              <a:t>Wanneer is een onderwerp geschikt voor een ongevraagd advies (criteria)</a:t>
            </a:r>
          </a:p>
          <a:p>
            <a:pPr marL="457200" lvl="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cs typeface="Times New Roman" panose="02020603050405020304" pitchFamily="18" charset="0"/>
              </a:rPr>
              <a:t>Hoe pak je dat aan? (proces)</a:t>
            </a:r>
          </a:p>
          <a:p>
            <a:pPr marL="457200" lvl="0" indent="-4572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cs typeface="Times New Roman" panose="02020603050405020304" pitchFamily="18" charset="0"/>
              </a:rPr>
              <a:t>Welke kwaliteitseisen en format gaan wij hanteren?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DC48B4D7-4E0E-4DA5-B97A-3FEAB0EB8687}"/>
              </a:ext>
            </a:extLst>
          </p:cNvPr>
          <p:cNvSpPr/>
          <p:nvPr/>
        </p:nvSpPr>
        <p:spPr>
          <a:xfrm>
            <a:off x="1738815" y="5710990"/>
            <a:ext cx="5666369" cy="487995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700" dirty="0">
                <a:solidFill>
                  <a:schemeClr val="tx1"/>
                </a:solidFill>
                <a:latin typeface="Karla" pitchFamily="2" charset="0"/>
              </a:rPr>
              <a:t>Andere trainingswensen?  Laat het Alex en Ingrid weten</a:t>
            </a:r>
          </a:p>
        </p:txBody>
      </p:sp>
    </p:spTree>
    <p:extLst>
      <p:ext uri="{BB962C8B-B14F-4D97-AF65-F5344CB8AC3E}">
        <p14:creationId xmlns:p14="http://schemas.microsoft.com/office/powerpoint/2010/main" val="3724200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Andere ideeën die zijn genoemd tijdens ronde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21</a:t>
            </a:fld>
            <a:endParaRPr lang="nl-NL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BCBB595-7EBA-4549-BD0D-A816F922C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422073"/>
              </p:ext>
            </p:extLst>
          </p:nvPr>
        </p:nvGraphicFramePr>
        <p:xfrm>
          <a:off x="649412" y="1589506"/>
          <a:ext cx="8029074" cy="4658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84126">
                  <a:extLst>
                    <a:ext uri="{9D8B030D-6E8A-4147-A177-3AD203B41FA5}">
                      <a16:colId xmlns:a16="http://schemas.microsoft.com/office/drawing/2014/main" val="1412789403"/>
                    </a:ext>
                  </a:extLst>
                </a:gridCol>
                <a:gridCol w="6181113">
                  <a:extLst>
                    <a:ext uri="{9D8B030D-6E8A-4147-A177-3AD203B41FA5}">
                      <a16:colId xmlns:a16="http://schemas.microsoft.com/office/drawing/2014/main" val="2321965133"/>
                    </a:ext>
                  </a:extLst>
                </a:gridCol>
                <a:gridCol w="1263835">
                  <a:extLst>
                    <a:ext uri="{9D8B030D-6E8A-4147-A177-3AD203B41FA5}">
                      <a16:colId xmlns:a16="http://schemas.microsoft.com/office/drawing/2014/main" val="1376677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Wat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Doen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661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Overdracht oude werkgroepen en vertrekkende leden naar nieuwe werkgroepen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Karla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082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Duidelijke koppeling werkgroepen met ambtenaren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Karla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732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Beter monitoren opvolging adviezen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Ja in WG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730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Sociale kaart in kaart brengen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Karla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064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Ons netwerk in kaart brengen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600" b="0" i="0" dirty="0">
                        <a:latin typeface="Karla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611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Structurele aanpak voor ophalen inwoners-perspectief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97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Zichtbaarheid /profilering PR verbeteren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43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Goede online werkomgeving / document </a:t>
                      </a:r>
                      <a:r>
                        <a:rPr lang="nl-NL" sz="1600" b="0" i="0" dirty="0" err="1">
                          <a:latin typeface="Karla" pitchFamily="2" charset="0"/>
                          <a:cs typeface="Arial" panose="020B0604020202020204" pitchFamily="34" charset="0"/>
                        </a:rPr>
                        <a:t>sharing</a:t>
                      </a:r>
                      <a:endParaRPr lang="nl-NL" sz="1600" b="0" i="0" dirty="0">
                        <a:latin typeface="Karla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315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i="0" dirty="0" err="1">
                          <a:latin typeface="Karla" pitchFamily="2" charset="0"/>
                          <a:cs typeface="Arial" panose="020B0604020202020204" pitchFamily="34" charset="0"/>
                        </a:rPr>
                        <a:t>Whatsappgroep</a:t>
                      </a: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 PR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9159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0" i="0" dirty="0" err="1">
                          <a:latin typeface="Karla" pitchFamily="2" charset="0"/>
                          <a:cs typeface="Arial" panose="020B0604020202020204" pitchFamily="34" charset="0"/>
                        </a:rPr>
                        <a:t>Vice</a:t>
                      </a:r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 voorzitter benoemen?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000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We hebben cultuurverandering nodig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b="0" i="0" dirty="0">
                          <a:latin typeface="Karla" pitchFamily="2" charset="0"/>
                          <a:cs typeface="Arial" panose="020B0604020202020204" pitchFamily="34" charset="0"/>
                        </a:rPr>
                        <a:t>Ja?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092835"/>
                  </a:ext>
                </a:extLst>
              </a:tr>
            </a:tbl>
          </a:graphicData>
        </a:graphic>
      </p:graphicFrame>
      <p:sp>
        <p:nvSpPr>
          <p:cNvPr id="4" name="Rechteraccolade 3">
            <a:extLst>
              <a:ext uri="{FF2B5EF4-FFF2-40B4-BE49-F238E27FC236}">
                <a16:creationId xmlns:a16="http://schemas.microsoft.com/office/drawing/2014/main" id="{553747AE-C85F-441D-BEAE-9A21E83958D5}"/>
              </a:ext>
            </a:extLst>
          </p:cNvPr>
          <p:cNvSpPr/>
          <p:nvPr/>
        </p:nvSpPr>
        <p:spPr>
          <a:xfrm>
            <a:off x="7154781" y="1981200"/>
            <a:ext cx="320842" cy="2061411"/>
          </a:xfrm>
          <a:prstGeom prst="rightBrace">
            <a:avLst>
              <a:gd name="adj1" fmla="val 8333"/>
              <a:gd name="adj2" fmla="val 55837"/>
            </a:avLst>
          </a:prstGeom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1428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Diverse opmerkingen over cultuur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22</a:t>
            </a:fld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04739F7-7172-4335-B607-90596E13E7D3}"/>
              </a:ext>
            </a:extLst>
          </p:cNvPr>
          <p:cNvSpPr txBox="1"/>
          <p:nvPr/>
        </p:nvSpPr>
        <p:spPr>
          <a:xfrm>
            <a:off x="1081830" y="6149668"/>
            <a:ext cx="395437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Karla" pitchFamily="2" charset="0"/>
              </a:rPr>
              <a:t>“Eindeloze emailwisselingen”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E9411A5-6ED5-4F50-8D96-2D27A542F10C}"/>
              </a:ext>
            </a:extLst>
          </p:cNvPr>
          <p:cNvSpPr txBox="1"/>
          <p:nvPr/>
        </p:nvSpPr>
        <p:spPr>
          <a:xfrm>
            <a:off x="540449" y="1640174"/>
            <a:ext cx="56548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Karla" pitchFamily="2" charset="0"/>
              </a:rPr>
              <a:t>“Zeg wat je vindt in P-raad / werkgroepen en niet ervoor of erna in email of </a:t>
            </a:r>
            <a:r>
              <a:rPr lang="nl-NL" sz="1700" dirty="0" err="1">
                <a:latin typeface="Karla" pitchFamily="2" charset="0"/>
              </a:rPr>
              <a:t>Whatsapp</a:t>
            </a:r>
            <a:r>
              <a:rPr lang="nl-NL" sz="1700" dirty="0">
                <a:latin typeface="Karla" pitchFamily="2" charset="0"/>
              </a:rPr>
              <a:t>”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45F86EF-948B-435B-9EC5-3B00DB4F5414}"/>
              </a:ext>
            </a:extLst>
          </p:cNvPr>
          <p:cNvSpPr txBox="1"/>
          <p:nvPr/>
        </p:nvSpPr>
        <p:spPr>
          <a:xfrm>
            <a:off x="4222112" y="2489735"/>
            <a:ext cx="471637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Karla" pitchFamily="2" charset="0"/>
              </a:rPr>
              <a:t>“Te vaak terugkomen op conclusies /advies”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4BDE8F4-47C8-41B6-8D57-B7F59BC1D609}"/>
              </a:ext>
            </a:extLst>
          </p:cNvPr>
          <p:cNvSpPr txBox="1"/>
          <p:nvPr/>
        </p:nvSpPr>
        <p:spPr>
          <a:xfrm>
            <a:off x="1081830" y="3901979"/>
            <a:ext cx="4870798" cy="441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Karla" pitchFamily="2" charset="0"/>
              </a:rPr>
              <a:t>“Over sommige zaken wordt te vaak vergaderd”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5D4667B8-9252-48AE-B73D-56CBC7E6AFD0}"/>
              </a:ext>
            </a:extLst>
          </p:cNvPr>
          <p:cNvSpPr txBox="1"/>
          <p:nvPr/>
        </p:nvSpPr>
        <p:spPr>
          <a:xfrm>
            <a:off x="508363" y="2952574"/>
            <a:ext cx="5325978" cy="83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Karla" pitchFamily="2" charset="0"/>
              </a:rPr>
              <a:t>“Zaken niet groter /  ingewikkelder maken dan nodig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D0B2A5C-8334-4BE3-ADEB-CC737831EB34}"/>
              </a:ext>
            </a:extLst>
          </p:cNvPr>
          <p:cNvSpPr txBox="1"/>
          <p:nvPr/>
        </p:nvSpPr>
        <p:spPr>
          <a:xfrm>
            <a:off x="-13005" y="5450753"/>
            <a:ext cx="7098632" cy="441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Karla" pitchFamily="2" charset="0"/>
              </a:rPr>
              <a:t>“Komt voor dat mensen niet afzeggen en toch wegblijven”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35B94F5-CBC2-4206-B558-767EEDE4B075}"/>
              </a:ext>
            </a:extLst>
          </p:cNvPr>
          <p:cNvSpPr txBox="1"/>
          <p:nvPr/>
        </p:nvSpPr>
        <p:spPr>
          <a:xfrm>
            <a:off x="4695353" y="3388889"/>
            <a:ext cx="4572000" cy="441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NL" sz="1700" dirty="0">
                <a:latin typeface="Karla" pitchFamily="2" charset="0"/>
              </a:rPr>
              <a:t>“Hoofd- en bijzaken scheiden”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1313C2F9-60EF-4A9A-AA06-DD6E8CAD6275}"/>
              </a:ext>
            </a:extLst>
          </p:cNvPr>
          <p:cNvSpPr txBox="1"/>
          <p:nvPr/>
        </p:nvSpPr>
        <p:spPr>
          <a:xfrm>
            <a:off x="1240286" y="4604100"/>
            <a:ext cx="687404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700" dirty="0">
                <a:latin typeface="Karla" pitchFamily="2" charset="0"/>
              </a:rPr>
              <a:t>“In hoeverre moet alles altijd ter goedkeuring van hele raad </a:t>
            </a:r>
            <a:r>
              <a:rPr lang="nl-NL" sz="1700" dirty="0" err="1">
                <a:latin typeface="Karla" pitchFamily="2" charset="0"/>
              </a:rPr>
              <a:t>vs</a:t>
            </a:r>
            <a:r>
              <a:rPr lang="nl-NL" sz="1700" dirty="0">
                <a:latin typeface="Karla" pitchFamily="2" charset="0"/>
              </a:rPr>
              <a:t> mensen mandaat geven om snelheid te maken”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A25EE9A7-28B7-4A51-BA75-B6FCE01B1DBD}"/>
              </a:ext>
            </a:extLst>
          </p:cNvPr>
          <p:cNvSpPr txBox="1"/>
          <p:nvPr/>
        </p:nvSpPr>
        <p:spPr>
          <a:xfrm>
            <a:off x="4828671" y="6149668"/>
            <a:ext cx="395437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700" dirty="0">
                <a:latin typeface="Karla" pitchFamily="2" charset="0"/>
              </a:rPr>
              <a:t>“Stop Reply </a:t>
            </a:r>
            <a:r>
              <a:rPr lang="nl-NL" sz="1700" dirty="0" err="1">
                <a:latin typeface="Karla" pitchFamily="2" charset="0"/>
              </a:rPr>
              <a:t>All</a:t>
            </a:r>
            <a:r>
              <a:rPr lang="nl-NL" sz="1700" dirty="0">
                <a:latin typeface="Karla" pitchFamily="2" charset="0"/>
              </a:rPr>
              <a:t> !!”</a:t>
            </a:r>
          </a:p>
        </p:txBody>
      </p:sp>
    </p:spTree>
    <p:extLst>
      <p:ext uri="{BB962C8B-B14F-4D97-AF65-F5344CB8AC3E}">
        <p14:creationId xmlns:p14="http://schemas.microsoft.com/office/powerpoint/2010/main" val="3830287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60884E-54E0-40DF-BBEF-0869E23A1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B6DEB235-86DA-4EB2-A863-95C592679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23</a:t>
            </a:fld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136E171-BFEE-4893-A93E-B3EB183BC4F9}"/>
              </a:ext>
            </a:extLst>
          </p:cNvPr>
          <p:cNvSpPr txBox="1"/>
          <p:nvPr/>
        </p:nvSpPr>
        <p:spPr>
          <a:xfrm>
            <a:off x="559455" y="1383446"/>
            <a:ext cx="8127054" cy="300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Participatieraad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6 juli		Vergadering “oude” raad + nieuwe leden</a:t>
            </a:r>
            <a:br>
              <a:rPr lang="nl-NL" sz="1600" dirty="0">
                <a:latin typeface="Karla" pitchFamily="2" charset="0"/>
              </a:rPr>
            </a:br>
            <a:r>
              <a:rPr lang="nl-NL" sz="1600" dirty="0">
                <a:latin typeface="Karla" pitchFamily="2" charset="0"/>
              </a:rPr>
              <a:t>		Voorstellen </a:t>
            </a:r>
            <a:r>
              <a:rPr lang="nl-NL" sz="1600" dirty="0" err="1">
                <a:latin typeface="Karla" pitchFamily="2" charset="0"/>
              </a:rPr>
              <a:t>nav</a:t>
            </a:r>
            <a:r>
              <a:rPr lang="nl-NL" sz="1600" dirty="0">
                <a:latin typeface="Karla" pitchFamily="2" charset="0"/>
              </a:rPr>
              <a:t> ronde van voorzitter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Juli – Aug		Bemensing werkgroepen en andere taken afspreken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4 sept		Trainingssessie: Het Advies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7 sept		1</a:t>
            </a:r>
            <a:r>
              <a:rPr lang="nl-NL" sz="1600" baseline="30000" dirty="0">
                <a:latin typeface="Karla" pitchFamily="2" charset="0"/>
              </a:rPr>
              <a:t>e</a:t>
            </a:r>
            <a:r>
              <a:rPr lang="nl-NL" sz="1600" dirty="0">
                <a:latin typeface="Karla" pitchFamily="2" charset="0"/>
              </a:rPr>
              <a:t> vergadering vernieuwde raad </a:t>
            </a:r>
            <a:r>
              <a:rPr lang="nl-NL" sz="1600" dirty="0">
                <a:latin typeface="Karla" pitchFamily="2" charset="0"/>
                <a:sym typeface="Wingdings" panose="05000000000000000000" pitchFamily="2" charset="2"/>
              </a:rPr>
              <a:t> besluit werkgroepen</a:t>
            </a:r>
            <a:br>
              <a:rPr lang="nl-NL" sz="1600" dirty="0">
                <a:latin typeface="Karla" pitchFamily="2" charset="0"/>
                <a:sym typeface="Wingdings" panose="05000000000000000000" pitchFamily="2" charset="2"/>
              </a:rPr>
            </a:br>
            <a:r>
              <a:rPr lang="nl-NL" sz="1600" dirty="0">
                <a:latin typeface="Karla" pitchFamily="2" charset="0"/>
                <a:sym typeface="Wingdings" panose="05000000000000000000" pitchFamily="2" charset="2"/>
              </a:rPr>
              <a:t>  		Daarna: aan de slag met vernieuwde raad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  <a:sym typeface="Wingdings" panose="05000000000000000000" pitchFamily="2" charset="2"/>
              </a:rPr>
              <a:t>Sept/okt		Afscheid alle oud-leden/</a:t>
            </a:r>
            <a:r>
              <a:rPr lang="nl-NL" sz="1600" dirty="0" err="1">
                <a:latin typeface="Karla" pitchFamily="2" charset="0"/>
                <a:sym typeface="Wingdings" panose="05000000000000000000" pitchFamily="2" charset="2"/>
              </a:rPr>
              <a:t>vz</a:t>
            </a:r>
            <a:r>
              <a:rPr lang="nl-NL" sz="1600" dirty="0">
                <a:latin typeface="Karla" pitchFamily="2" charset="0"/>
                <a:sym typeface="Wingdings" panose="05000000000000000000" pitchFamily="2" charset="2"/>
              </a:rPr>
              <a:t> en ambtelijk secretaris</a:t>
            </a:r>
            <a:endParaRPr lang="nl-NL" sz="1600" dirty="0">
              <a:latin typeface="Karla" pitchFamily="2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08A7F52-C52F-4857-B2BE-1122ADAA9D2C}"/>
              </a:ext>
            </a:extLst>
          </p:cNvPr>
          <p:cNvSpPr txBox="1"/>
          <p:nvPr/>
        </p:nvSpPr>
        <p:spPr>
          <a:xfrm>
            <a:off x="559455" y="4833164"/>
            <a:ext cx="8127054" cy="1530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285750" indent="-285750">
              <a:buSzPct val="75000"/>
              <a:buFont typeface="Wingdings" panose="05000000000000000000" pitchFamily="2" charset="2"/>
              <a:buChar char="q"/>
            </a:lvl1pPr>
          </a:lstStyle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Thema’s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7 juli		Thema Onafhankelijk Cliëntondersteuning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5 sept ?		Diversiteit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600" dirty="0">
                <a:latin typeface="Karla" pitchFamily="2" charset="0"/>
              </a:rPr>
              <a:t>15 sept?		Participatiewet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E1E628C-0387-49C2-8C02-BC8778E25243}"/>
              </a:ext>
            </a:extLst>
          </p:cNvPr>
          <p:cNvSpPr/>
          <p:nvPr/>
        </p:nvSpPr>
        <p:spPr>
          <a:xfrm>
            <a:off x="7259051" y="4756805"/>
            <a:ext cx="1525752" cy="1948795"/>
          </a:xfrm>
          <a:prstGeom prst="rect">
            <a:avLst/>
          </a:prstGeom>
          <a:solidFill>
            <a:srgbClr val="00F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>
                <a:solidFill>
                  <a:schemeClr val="tx1"/>
                </a:solidFill>
                <a:latin typeface="Karla" pitchFamily="2" charset="0"/>
              </a:rPr>
              <a:t>Voor welke onderwerpen t/m sept advies?</a:t>
            </a:r>
          </a:p>
          <a:p>
            <a:pPr algn="ctr"/>
            <a:endParaRPr lang="nl-NL" sz="1600" dirty="0">
              <a:solidFill>
                <a:schemeClr val="tx1"/>
              </a:solidFill>
              <a:latin typeface="Karla" pitchFamily="2" charset="0"/>
            </a:endParaRPr>
          </a:p>
          <a:p>
            <a:pPr algn="ctr"/>
            <a:r>
              <a:rPr lang="nl-NL" sz="1600" dirty="0">
                <a:solidFill>
                  <a:schemeClr val="tx1"/>
                </a:solidFill>
                <a:latin typeface="Karla" pitchFamily="2" charset="0"/>
              </a:rPr>
              <a:t>En daarna?</a:t>
            </a:r>
          </a:p>
        </p:txBody>
      </p:sp>
    </p:spTree>
    <p:extLst>
      <p:ext uri="{BB962C8B-B14F-4D97-AF65-F5344CB8AC3E}">
        <p14:creationId xmlns:p14="http://schemas.microsoft.com/office/powerpoint/2010/main" val="2492097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19722"/>
            <a:ext cx="7772400" cy="1539696"/>
          </a:xfrm>
        </p:spPr>
        <p:txBody>
          <a:bodyPr>
            <a:normAutofit/>
          </a:bodyPr>
          <a:lstStyle/>
          <a:p>
            <a:r>
              <a:rPr lang="nl-NL" dirty="0" err="1"/>
              <a:t>Discusisie</a:t>
            </a:r>
            <a:r>
              <a:rPr lang="nl-NL" dirty="0"/>
              <a:t> / vragen /  opmerkingen</a:t>
            </a:r>
            <a:br>
              <a:rPr lang="nl-NL" dirty="0"/>
            </a:br>
            <a:br>
              <a:rPr lang="nl-NL" dirty="0"/>
            </a:br>
            <a:r>
              <a:rPr lang="nl-NL" dirty="0" err="1"/>
              <a:t>Checkout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699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 dirty="0"/>
              <a:t>Plan van aanpak: evaluatie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3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76507" y="1491535"/>
            <a:ext cx="8110293" cy="4225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17 mensen gesproken</a:t>
            </a:r>
            <a:endParaRPr lang="nl-NL" sz="2000" dirty="0"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88% vond procedure goed,  12% vond het iets te snel gaan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100% was OK met inhoud en de uitkomst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20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Enige verwarring over interim </a:t>
            </a:r>
            <a:r>
              <a:rPr lang="nl-NL" sz="2000" dirty="0" err="1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vs</a:t>
            </a:r>
            <a:r>
              <a:rPr lang="nl-NL" sz="20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definitieve voorzitter</a:t>
            </a:r>
          </a:p>
          <a:p>
            <a:pPr lvl="0">
              <a:lnSpc>
                <a:spcPct val="250000"/>
              </a:lnSpc>
              <a:spcAft>
                <a:spcPts val="800"/>
              </a:spcAft>
            </a:pPr>
            <a:r>
              <a:rPr lang="nl-NL" sz="20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	 </a:t>
            </a:r>
            <a:r>
              <a:rPr lang="nl-NL" sz="20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Conclusie: is goed gelopen en nu afgerond</a:t>
            </a:r>
          </a:p>
        </p:txBody>
      </p:sp>
    </p:spTree>
    <p:extLst>
      <p:ext uri="{BB962C8B-B14F-4D97-AF65-F5344CB8AC3E}">
        <p14:creationId xmlns:p14="http://schemas.microsoft.com/office/powerpoint/2010/main" val="307283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 dirty="0"/>
              <a:t>Werving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4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76506" y="1491535"/>
            <a:ext cx="4998125" cy="5251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nl-NL" u="sng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Afgerond</a:t>
            </a:r>
            <a:endParaRPr lang="nl-NL" u="sng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Nora </a:t>
            </a:r>
            <a:r>
              <a:rPr lang="nl-NL" dirty="0" err="1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Ameziane</a:t>
            </a:r>
            <a:endParaRPr lang="nl-NL" dirty="0"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Raymond Frans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Hans Maurits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Barbara van Balen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Jaap </a:t>
            </a:r>
            <a:r>
              <a:rPr lang="nl-NL" dirty="0" err="1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Ritsema</a:t>
            </a:r>
            <a:endParaRPr lang="nl-NL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Ingrid van Tienhoven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nl-NL" dirty="0"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Daarmee compleet Plan van Aanpak afgerond</a:t>
            </a:r>
          </a:p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nl-NL" sz="24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Welkom !</a:t>
            </a:r>
            <a:endParaRPr lang="nl-NL" sz="2400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67A0E85-E751-4498-BA32-CB0E8BA31561}"/>
              </a:ext>
            </a:extLst>
          </p:cNvPr>
          <p:cNvSpPr txBox="1"/>
          <p:nvPr/>
        </p:nvSpPr>
        <p:spPr>
          <a:xfrm>
            <a:off x="5734040" y="1266947"/>
            <a:ext cx="2920672" cy="3057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spcAft>
                <a:spcPts val="800"/>
              </a:spcAft>
            </a:pPr>
            <a:r>
              <a:rPr lang="nl-NL" u="sng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Komende maanden</a:t>
            </a:r>
            <a:endParaRPr lang="nl-NL" u="sng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Vervanger Samet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Vaste voorzitter</a:t>
            </a:r>
            <a:endParaRPr lang="nl-NL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250000"/>
              </a:lnSpc>
              <a:spcAft>
                <a:spcPts val="800"/>
              </a:spcAft>
            </a:pPr>
            <a:endParaRPr lang="nl-NL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875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DA4CF-A52F-4435-8E5B-37D55CB8F0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Opdrachten </a:t>
            </a:r>
            <a:br>
              <a:rPr lang="nl-NL" dirty="0"/>
            </a:br>
            <a:r>
              <a:rPr lang="nl-NL" dirty="0"/>
              <a:t>Participatieraad &amp; Interim voorzitter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CD8B9D-5244-4D51-9DB7-1AF3485AD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52437DA-4853-4BD8-A487-9077EDA1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941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ultieme doel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6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71BA230C-C29C-42D5-8B8D-713D442D6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13" y="1724526"/>
            <a:ext cx="7970170" cy="4336354"/>
          </a:xfrm>
          <a:prstGeom prst="rect">
            <a:avLst/>
          </a:prstGeom>
        </p:spPr>
      </p:pic>
      <p:sp>
        <p:nvSpPr>
          <p:cNvPr id="14" name="Ovaal 13">
            <a:extLst>
              <a:ext uri="{FF2B5EF4-FFF2-40B4-BE49-F238E27FC236}">
                <a16:creationId xmlns:a16="http://schemas.microsoft.com/office/drawing/2014/main" id="{2B092E66-290C-4032-B415-3A32714C30DF}"/>
              </a:ext>
            </a:extLst>
          </p:cNvPr>
          <p:cNvSpPr/>
          <p:nvPr/>
        </p:nvSpPr>
        <p:spPr>
          <a:xfrm>
            <a:off x="5975684" y="2125579"/>
            <a:ext cx="521369" cy="240632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9C62BFFD-44D8-4B65-AADA-7C42C72F9B48}"/>
              </a:ext>
            </a:extLst>
          </p:cNvPr>
          <p:cNvSpPr/>
          <p:nvPr/>
        </p:nvSpPr>
        <p:spPr>
          <a:xfrm>
            <a:off x="1443789" y="3593432"/>
            <a:ext cx="609600" cy="280736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296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de praktijk betekent dit…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7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FB78203-2936-4837-AB0E-3F3476785D57}"/>
              </a:ext>
            </a:extLst>
          </p:cNvPr>
          <p:cNvSpPr txBox="1"/>
          <p:nvPr/>
        </p:nvSpPr>
        <p:spPr>
          <a:xfrm>
            <a:off x="591539" y="1468762"/>
            <a:ext cx="8044824" cy="4823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nl-NL" sz="24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Positieve in</a:t>
            </a:r>
            <a:r>
              <a:rPr lang="nl-NL" sz="24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vloed Participatieraad op beleid gemeente</a:t>
            </a: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nl-NL" sz="24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door zinvolle en goede adviezen vanuit </a:t>
            </a: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nl-NL" sz="24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sz="24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et perspectief van de inwoners</a:t>
            </a:r>
            <a:endParaRPr lang="nl-NL" sz="1800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6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Gevraagd / ongevraagd</a:t>
            </a: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6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nl-NL" sz="16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chriftelijk / mondeling</a:t>
            </a: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6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Serieuze adviseur voor de B&amp;W, gemeenteraad en ambtenaren Haarlem</a:t>
            </a:r>
          </a:p>
          <a:p>
            <a:pPr marL="285750" indent="-28575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nl-NL" sz="16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Een soepel lopende Participatieraad waarin iedereen maximaal kan bijdragen</a:t>
            </a:r>
          </a:p>
        </p:txBody>
      </p:sp>
    </p:spTree>
    <p:extLst>
      <p:ext uri="{BB962C8B-B14F-4D97-AF65-F5344CB8AC3E}">
        <p14:creationId xmlns:p14="http://schemas.microsoft.com/office/powerpoint/2010/main" val="89647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3F880-1880-4525-B3AF-0AC5421D3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13" y="356460"/>
            <a:ext cx="8143387" cy="923523"/>
          </a:xfrm>
        </p:spPr>
        <p:txBody>
          <a:bodyPr/>
          <a:lstStyle/>
          <a:p>
            <a:r>
              <a:rPr lang="nl-NL" dirty="0"/>
              <a:t>Opdracht interim voorzitter    (uiterlijk tot 31 dec 21)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8</a:t>
            </a:fld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4D8193-59E8-445A-B79E-633162DAD05D}"/>
              </a:ext>
            </a:extLst>
          </p:cNvPr>
          <p:cNvSpPr txBox="1"/>
          <p:nvPr/>
        </p:nvSpPr>
        <p:spPr>
          <a:xfrm>
            <a:off x="576507" y="1627892"/>
            <a:ext cx="8487282" cy="4652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500" dirty="0">
                <a:effectLst/>
                <a:highlight>
                  <a:srgbClr val="FFFF00"/>
                </a:highlight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Helderheid over positie / rol PR; wie adviseren we en wat doen we wel/niet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500" dirty="0">
                <a:effectLst/>
                <a:highlight>
                  <a:srgbClr val="FFFF00"/>
                </a:highlight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Neerzetten structuur + heldere rollen en taken: werkgroepen en dagelijks bestuur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Goede werkwijzen ontwikkelen binnen raad en de werkgroepen (effectief en efficiënt)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Specifieke aandacht: communicatie, financieel beheer en sollicitatieprocedure (privacy)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500" dirty="0">
                <a:effectLst/>
                <a:highlight>
                  <a:srgbClr val="FFFF00"/>
                </a:highlight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Zekerstellen continuïteit van de ondersteuning door een ambtelijk secretaris</a:t>
            </a:r>
          </a:p>
          <a:p>
            <a:pPr marL="342900" lvl="0" indent="-342900">
              <a:lnSpc>
                <a:spcPct val="2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Een goed werkend team: iedereen doet mee, sterktes worden benut en meedoen is leuk</a:t>
            </a:r>
          </a:p>
          <a:p>
            <a:pPr>
              <a:lnSpc>
                <a:spcPct val="250000"/>
              </a:lnSpc>
              <a:spcAft>
                <a:spcPts val="800"/>
              </a:spcAft>
            </a:pPr>
            <a:r>
              <a:rPr lang="nl-NL" sz="15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77363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416EA4E-D154-4694-BA51-88DD6E694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DF0-FF73-431E-8EBB-D17445158CC8}" type="slidenum">
              <a:rPr lang="nl-NL" smtClean="0"/>
              <a:t>9</a:t>
            </a:fld>
            <a:endParaRPr lang="nl-NL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441982D-B39D-44B8-8466-C4D55E66A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A450D78-0CF2-4273-B83E-9DBA25916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2"/>
            <a:ext cx="9144000" cy="2151125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4EB98EA1-0960-4718-8711-0F1D7130E79C}"/>
              </a:ext>
            </a:extLst>
          </p:cNvPr>
          <p:cNvSpPr txBox="1"/>
          <p:nvPr/>
        </p:nvSpPr>
        <p:spPr>
          <a:xfrm>
            <a:off x="337865" y="2263197"/>
            <a:ext cx="4210074" cy="4257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800"/>
              </a:spcAft>
            </a:pPr>
            <a:r>
              <a:rPr lang="nl-NL" sz="1700" u="sng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Artikelen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Begripsbepalingen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Taken en bevoegdheden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Participatieprijs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Advisering en adviestermijnen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Door het college te verstrekken informatie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Samenstelling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Profiel leden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Profiel </a:t>
            </a: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oorzitter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Vergaderingen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Besluitvorming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451FB30A-4228-413A-A57F-EE5859D82AAF}"/>
              </a:ext>
            </a:extLst>
          </p:cNvPr>
          <p:cNvSpPr txBox="1"/>
          <p:nvPr/>
        </p:nvSpPr>
        <p:spPr>
          <a:xfrm>
            <a:off x="4244660" y="2238479"/>
            <a:ext cx="4714860" cy="4416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nl-NL" sz="1700" dirty="0"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Contact met de gemeente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Voordracht, benoeming en zittingsduur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Werkwijze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Contacten en communicatie met maatschappelijke organisaties, burgers en belanghebbenden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Ambtelijke secretaris, faciliteiten en budget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Nadere regels en huishoudelijk reglement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Wijziging verordening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effectLst/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</a:p>
          <a:p>
            <a:pPr marL="342900" lvl="0" indent="-342900">
              <a:spcAft>
                <a:spcPts val="800"/>
              </a:spcAft>
              <a:buFont typeface="+mj-lt"/>
              <a:buAutoNum type="arabicPeriod" startAt="11"/>
            </a:pPr>
            <a:r>
              <a:rPr lang="nl-NL" sz="1700" dirty="0">
                <a:latin typeface="Karl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Slotbepalingen</a:t>
            </a:r>
            <a:endParaRPr lang="nl-NL" sz="1700" dirty="0">
              <a:effectLst/>
              <a:latin typeface="Karl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082DED61-2CBF-46A8-B8FD-E45E79E5947A}"/>
              </a:ext>
            </a:extLst>
          </p:cNvPr>
          <p:cNvSpPr/>
          <p:nvPr/>
        </p:nvSpPr>
        <p:spPr>
          <a:xfrm>
            <a:off x="176459" y="3072061"/>
            <a:ext cx="3753853" cy="272716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atin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86323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101530</TotalTime>
  <Words>1719</Words>
  <Application>Microsoft Macintosh PowerPoint</Application>
  <PresentationFormat>Diavoorstelling (4:3)</PresentationFormat>
  <Paragraphs>739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9" baseType="lpstr">
      <vt:lpstr>Arial</vt:lpstr>
      <vt:lpstr>Karla</vt:lpstr>
      <vt:lpstr>Symbol</vt:lpstr>
      <vt:lpstr>Wingdings</vt:lpstr>
      <vt:lpstr>Kantoorthema</vt:lpstr>
      <vt:lpstr>Nav trainingssessie 12 juni  en gespreksronde nieuwe voorzitter</vt:lpstr>
      <vt:lpstr>Onderwerpen</vt:lpstr>
      <vt:lpstr>Plan van aanpak: evaluatie</vt:lpstr>
      <vt:lpstr>Werving</vt:lpstr>
      <vt:lpstr>Opdrachten  Participatieraad &amp; Interim voorzitter</vt:lpstr>
      <vt:lpstr>Het ultieme doel</vt:lpstr>
      <vt:lpstr>In de praktijk betekent dit…</vt:lpstr>
      <vt:lpstr>Opdracht interim voorzitter    (uiterlijk tot 31 dec 21)</vt:lpstr>
      <vt:lpstr>PowerPoint-presentatie</vt:lpstr>
      <vt:lpstr>( Onze opdracht als Participatieraad )</vt:lpstr>
      <vt:lpstr>Werkgroepen, overall structuur &amp; bemensing</vt:lpstr>
      <vt:lpstr>Werkgroepen Participatieraad : nieuwe opzet</vt:lpstr>
      <vt:lpstr>Werkgroepen Participatieraad : opdracht </vt:lpstr>
      <vt:lpstr>Werkgroepen Participatieraad : indeling</vt:lpstr>
      <vt:lpstr>Overall structuur</vt:lpstr>
      <vt:lpstr>Themabijeenkomsten</vt:lpstr>
      <vt:lpstr>Zsm bemensing met elkaar regelen: graag jullie voorkeuren !</vt:lpstr>
      <vt:lpstr>Maatjes / Training / Ideeën / Planning </vt:lpstr>
      <vt:lpstr>Maatjes</vt:lpstr>
      <vt:lpstr>Thema trainingssessie 4 september:   Het Advies</vt:lpstr>
      <vt:lpstr>Andere ideeën die zijn genoemd tijdens ronde</vt:lpstr>
      <vt:lpstr>Diverse opmerkingen over cultuur</vt:lpstr>
      <vt:lpstr>Planning</vt:lpstr>
      <vt:lpstr>Discusisie / vragen /  opmerkingen  Checkout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Alex de Groot</dc:creator>
  <cp:lastModifiedBy>Danny van Bakel</cp:lastModifiedBy>
  <cp:revision>1146</cp:revision>
  <cp:lastPrinted>2021-07-03T16:00:39Z</cp:lastPrinted>
  <dcterms:created xsi:type="dcterms:W3CDTF">2013-10-13T05:17:55Z</dcterms:created>
  <dcterms:modified xsi:type="dcterms:W3CDTF">2021-10-28T11:34:12Z</dcterms:modified>
</cp:coreProperties>
</file>